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59" r:id="rId7"/>
    <p:sldId id="264" r:id="rId8"/>
    <p:sldId id="265" r:id="rId9"/>
    <p:sldId id="275" r:id="rId10"/>
    <p:sldId id="270" r:id="rId11"/>
    <p:sldId id="273" r:id="rId12"/>
    <p:sldId id="260" r:id="rId13"/>
    <p:sldId id="269" r:id="rId14"/>
    <p:sldId id="268" r:id="rId15"/>
    <p:sldId id="271" r:id="rId16"/>
    <p:sldId id="274" r:id="rId17"/>
    <p:sldId id="276" r:id="rId18"/>
    <p:sldId id="266" r:id="rId19"/>
    <p:sldId id="267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AA60D7-062B-43F5-8DE7-271A56B90F1F}" v="352" dt="2020-07-07T19:26:01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g Wu" userId="04a4d569-0e5a-4432-a3a6-45e90719a910" providerId="ADAL" clId="{4BC960AB-60F7-4EA2-9CF7-6E9D59778AAB}"/>
    <pc:docChg chg="undo custSel mod addSld delSld modSld sldOrd">
      <pc:chgData name="Ning Wu" userId="04a4d569-0e5a-4432-a3a6-45e90719a910" providerId="ADAL" clId="{4BC960AB-60F7-4EA2-9CF7-6E9D59778AAB}" dt="2020-06-11T19:55:10.575" v="1696" actId="20577"/>
      <pc:docMkLst>
        <pc:docMk/>
      </pc:docMkLst>
      <pc:sldChg chg="addSp delSp modSp">
        <pc:chgData name="Ning Wu" userId="04a4d569-0e5a-4432-a3a6-45e90719a910" providerId="ADAL" clId="{4BC960AB-60F7-4EA2-9CF7-6E9D59778AAB}" dt="2020-06-11T17:53:08.135" v="1055" actId="20577"/>
        <pc:sldMkLst>
          <pc:docMk/>
          <pc:sldMk cId="2341909203" sldId="256"/>
        </pc:sldMkLst>
        <pc:spChg chg="mod">
          <ac:chgData name="Ning Wu" userId="04a4d569-0e5a-4432-a3a6-45e90719a910" providerId="ADAL" clId="{4BC960AB-60F7-4EA2-9CF7-6E9D59778AAB}" dt="2020-06-11T17:53:08.135" v="1055" actId="20577"/>
          <ac:spMkLst>
            <pc:docMk/>
            <pc:sldMk cId="2341909203" sldId="256"/>
            <ac:spMk id="3" creationId="{79CEFAA3-CD22-4457-B990-43F36FF2488B}"/>
          </ac:spMkLst>
        </pc:spChg>
        <pc:spChg chg="add del">
          <ac:chgData name="Ning Wu" userId="04a4d569-0e5a-4432-a3a6-45e90719a910" providerId="ADAL" clId="{4BC960AB-60F7-4EA2-9CF7-6E9D59778AAB}" dt="2020-06-11T17:32:33.352" v="571"/>
          <ac:spMkLst>
            <pc:docMk/>
            <pc:sldMk cId="2341909203" sldId="256"/>
            <ac:spMk id="4" creationId="{D5894D6A-C5EB-408E-8E51-DE2FD8FDA60A}"/>
          </ac:spMkLst>
        </pc:spChg>
      </pc:sldChg>
      <pc:sldChg chg="addSp delSp modSp mod setBg">
        <pc:chgData name="Ning Wu" userId="04a4d569-0e5a-4432-a3a6-45e90719a910" providerId="ADAL" clId="{4BC960AB-60F7-4EA2-9CF7-6E9D59778AAB}" dt="2020-06-11T17:44:58.423" v="983" actId="207"/>
        <pc:sldMkLst>
          <pc:docMk/>
          <pc:sldMk cId="2714812127" sldId="257"/>
        </pc:sldMkLst>
        <pc:spChg chg="add mod">
          <ac:chgData name="Ning Wu" userId="04a4d569-0e5a-4432-a3a6-45e90719a910" providerId="ADAL" clId="{4BC960AB-60F7-4EA2-9CF7-6E9D59778AAB}" dt="2020-06-11T17:40:09.355" v="832" actId="26606"/>
          <ac:spMkLst>
            <pc:docMk/>
            <pc:sldMk cId="2714812127" sldId="257"/>
            <ac:spMk id="2" creationId="{0736E157-FDBB-41E8-9748-C19DCC516D70}"/>
          </ac:spMkLst>
        </pc:spChg>
        <pc:spChg chg="add mod ord">
          <ac:chgData name="Ning Wu" userId="04a4d569-0e5a-4432-a3a6-45e90719a910" providerId="ADAL" clId="{4BC960AB-60F7-4EA2-9CF7-6E9D59778AAB}" dt="2020-06-11T17:42:06.799" v="844" actId="1076"/>
          <ac:spMkLst>
            <pc:docMk/>
            <pc:sldMk cId="2714812127" sldId="257"/>
            <ac:spMk id="3" creationId="{17312645-7E73-4CBE-8699-904B459BBC40}"/>
          </ac:spMkLst>
        </pc:spChg>
        <pc:spChg chg="del mod">
          <ac:chgData name="Ning Wu" userId="04a4d569-0e5a-4432-a3a6-45e90719a910" providerId="ADAL" clId="{4BC960AB-60F7-4EA2-9CF7-6E9D59778AAB}" dt="2020-06-11T17:37:40.900" v="768" actId="478"/>
          <ac:spMkLst>
            <pc:docMk/>
            <pc:sldMk cId="2714812127" sldId="257"/>
            <ac:spMk id="5" creationId="{C1AE8ABC-1704-4580-AAC6-A5223A6BC82A}"/>
          </ac:spMkLst>
        </pc:spChg>
        <pc:spChg chg="del mod">
          <ac:chgData name="Ning Wu" userId="04a4d569-0e5a-4432-a3a6-45e90719a910" providerId="ADAL" clId="{4BC960AB-60F7-4EA2-9CF7-6E9D59778AAB}" dt="2020-06-11T17:37:51.587" v="772" actId="478"/>
          <ac:spMkLst>
            <pc:docMk/>
            <pc:sldMk cId="2714812127" sldId="257"/>
            <ac:spMk id="6" creationId="{BEAE8B36-3486-4297-B75F-4E4EDC9B65A7}"/>
          </ac:spMkLst>
        </pc:spChg>
        <pc:spChg chg="del mod">
          <ac:chgData name="Ning Wu" userId="04a4d569-0e5a-4432-a3a6-45e90719a910" providerId="ADAL" clId="{4BC960AB-60F7-4EA2-9CF7-6E9D59778AAB}" dt="2020-06-11T17:37:51.587" v="772" actId="478"/>
          <ac:spMkLst>
            <pc:docMk/>
            <pc:sldMk cId="2714812127" sldId="257"/>
            <ac:spMk id="7" creationId="{2CD941B9-BEE5-4A2E-A030-7F0146E35D6D}"/>
          </ac:spMkLst>
        </pc:spChg>
        <pc:spChg chg="del mod">
          <ac:chgData name="Ning Wu" userId="04a4d569-0e5a-4432-a3a6-45e90719a910" providerId="ADAL" clId="{4BC960AB-60F7-4EA2-9CF7-6E9D59778AAB}" dt="2020-06-11T17:37:51.587" v="772" actId="478"/>
          <ac:spMkLst>
            <pc:docMk/>
            <pc:sldMk cId="2714812127" sldId="257"/>
            <ac:spMk id="8" creationId="{35C9B673-B4E5-4A90-A6D8-B8CEC40FE385}"/>
          </ac:spMkLst>
        </pc:spChg>
        <pc:spChg chg="add del mod">
          <ac:chgData name="Ning Wu" userId="04a4d569-0e5a-4432-a3a6-45e90719a910" providerId="ADAL" clId="{4BC960AB-60F7-4EA2-9CF7-6E9D59778AAB}" dt="2020-06-11T17:37:38.045" v="766" actId="478"/>
          <ac:spMkLst>
            <pc:docMk/>
            <pc:sldMk cId="2714812127" sldId="257"/>
            <ac:spMk id="9" creationId="{BA5A0C03-B74E-4F09-9BD9-0940BCB0AF39}"/>
          </ac:spMkLst>
        </pc:spChg>
        <pc:spChg chg="add del mod">
          <ac:chgData name="Ning Wu" userId="04a4d569-0e5a-4432-a3a6-45e90719a910" providerId="ADAL" clId="{4BC960AB-60F7-4EA2-9CF7-6E9D59778AAB}" dt="2020-06-11T17:29:46.572" v="549" actId="478"/>
          <ac:spMkLst>
            <pc:docMk/>
            <pc:sldMk cId="2714812127" sldId="257"/>
            <ac:spMk id="10" creationId="{C6B3216C-D495-4C5B-BBC8-C7B9E4FA6436}"/>
          </ac:spMkLst>
        </pc:spChg>
        <pc:spChg chg="add del mod">
          <ac:chgData name="Ning Wu" userId="04a4d569-0e5a-4432-a3a6-45e90719a910" providerId="ADAL" clId="{4BC960AB-60F7-4EA2-9CF7-6E9D59778AAB}" dt="2020-06-11T17:28:02.994" v="479" actId="478"/>
          <ac:spMkLst>
            <pc:docMk/>
            <pc:sldMk cId="2714812127" sldId="257"/>
            <ac:spMk id="11" creationId="{8F1BAF18-04DB-4384-A499-C443485D65CD}"/>
          </ac:spMkLst>
        </pc:spChg>
        <pc:spChg chg="add del mod">
          <ac:chgData name="Ning Wu" userId="04a4d569-0e5a-4432-a3a6-45e90719a910" providerId="ADAL" clId="{4BC960AB-60F7-4EA2-9CF7-6E9D59778AAB}" dt="2020-06-11T17:27:35.341" v="476" actId="478"/>
          <ac:spMkLst>
            <pc:docMk/>
            <pc:sldMk cId="2714812127" sldId="257"/>
            <ac:spMk id="14" creationId="{81E5B316-84B4-4F49-A93B-473C0D08104E}"/>
          </ac:spMkLst>
        </pc:spChg>
        <pc:spChg chg="add del mod">
          <ac:chgData name="Ning Wu" userId="04a4d569-0e5a-4432-a3a6-45e90719a910" providerId="ADAL" clId="{4BC960AB-60F7-4EA2-9CF7-6E9D59778AAB}" dt="2020-06-11T17:37:51.587" v="772" actId="478"/>
          <ac:spMkLst>
            <pc:docMk/>
            <pc:sldMk cId="2714812127" sldId="257"/>
            <ac:spMk id="15" creationId="{1DFACD4C-0BA1-4F1F-AEA4-C77FB5A9322C}"/>
          </ac:spMkLst>
        </pc:spChg>
        <pc:spChg chg="add del mod">
          <ac:chgData name="Ning Wu" userId="04a4d569-0e5a-4432-a3a6-45e90719a910" providerId="ADAL" clId="{4BC960AB-60F7-4EA2-9CF7-6E9D59778AAB}" dt="2020-06-11T17:37:42.482" v="769" actId="478"/>
          <ac:spMkLst>
            <pc:docMk/>
            <pc:sldMk cId="2714812127" sldId="257"/>
            <ac:spMk id="16" creationId="{BCA3D32A-1835-4268-B587-3B0ECF6262A5}"/>
          </ac:spMkLst>
        </pc:spChg>
        <pc:spChg chg="add del mod">
          <ac:chgData name="Ning Wu" userId="04a4d569-0e5a-4432-a3a6-45e90719a910" providerId="ADAL" clId="{4BC960AB-60F7-4EA2-9CF7-6E9D59778AAB}" dt="2020-06-11T17:30:32.072" v="552" actId="478"/>
          <ac:spMkLst>
            <pc:docMk/>
            <pc:sldMk cId="2714812127" sldId="257"/>
            <ac:spMk id="19" creationId="{2672CAB0-4B11-4774-8D74-CA9F31A34761}"/>
          </ac:spMkLst>
        </pc:spChg>
        <pc:spChg chg="add del mod">
          <ac:chgData name="Ning Wu" userId="04a4d569-0e5a-4432-a3a6-45e90719a910" providerId="ADAL" clId="{4BC960AB-60F7-4EA2-9CF7-6E9D59778AAB}" dt="2020-06-11T17:37:37.075" v="765" actId="478"/>
          <ac:spMkLst>
            <pc:docMk/>
            <pc:sldMk cId="2714812127" sldId="257"/>
            <ac:spMk id="20" creationId="{8D940717-73B0-46BB-B00A-DC1A0F67E85C}"/>
          </ac:spMkLst>
        </pc:spChg>
        <pc:spChg chg="add mod">
          <ac:chgData name="Ning Wu" userId="04a4d569-0e5a-4432-a3a6-45e90719a910" providerId="ADAL" clId="{4BC960AB-60F7-4EA2-9CF7-6E9D59778AAB}" dt="2020-06-11T17:44:28.438" v="981" actId="1076"/>
          <ac:spMkLst>
            <pc:docMk/>
            <pc:sldMk cId="2714812127" sldId="257"/>
            <ac:spMk id="22" creationId="{74A02C79-8C20-455F-AA73-B199A4DA30D0}"/>
          </ac:spMkLst>
        </pc:spChg>
        <pc:spChg chg="add mod">
          <ac:chgData name="Ning Wu" userId="04a4d569-0e5a-4432-a3a6-45e90719a910" providerId="ADAL" clId="{4BC960AB-60F7-4EA2-9CF7-6E9D59778AAB}" dt="2020-06-11T17:44:58.423" v="983" actId="207"/>
          <ac:spMkLst>
            <pc:docMk/>
            <pc:sldMk cId="2714812127" sldId="257"/>
            <ac:spMk id="23" creationId="{5B8E7657-A925-4BDF-8C60-826936CB18F1}"/>
          </ac:spMkLst>
        </pc:spChg>
        <pc:spChg chg="add del">
          <ac:chgData name="Ning Wu" userId="04a4d569-0e5a-4432-a3a6-45e90719a910" providerId="ADAL" clId="{4BC960AB-60F7-4EA2-9CF7-6E9D59778AAB}" dt="2020-06-11T17:40:06.311" v="829" actId="26606"/>
          <ac:spMkLst>
            <pc:docMk/>
            <pc:sldMk cId="2714812127" sldId="257"/>
            <ac:spMk id="26" creationId="{AAAE94E3-A7DB-4868-B1E3-E49703488BBC}"/>
          </ac:spMkLst>
        </pc:spChg>
        <pc:spChg chg="add del">
          <ac:chgData name="Ning Wu" userId="04a4d569-0e5a-4432-a3a6-45e90719a910" providerId="ADAL" clId="{4BC960AB-60F7-4EA2-9CF7-6E9D59778AAB}" dt="2020-06-11T17:40:06.311" v="829" actId="26606"/>
          <ac:spMkLst>
            <pc:docMk/>
            <pc:sldMk cId="2714812127" sldId="257"/>
            <ac:spMk id="32" creationId="{3873B707-463F-40B0-8227-E8CC6C67EB25}"/>
          </ac:spMkLst>
        </pc:spChg>
        <pc:spChg chg="add del">
          <ac:chgData name="Ning Wu" userId="04a4d569-0e5a-4432-a3a6-45e90719a910" providerId="ADAL" clId="{4BC960AB-60F7-4EA2-9CF7-6E9D59778AAB}" dt="2020-06-11T17:40:06.311" v="829" actId="26606"/>
          <ac:spMkLst>
            <pc:docMk/>
            <pc:sldMk cId="2714812127" sldId="257"/>
            <ac:spMk id="34" creationId="{C13237C8-E62C-4F0D-A318-BD6FB6C2D138}"/>
          </ac:spMkLst>
        </pc:spChg>
        <pc:spChg chg="add del">
          <ac:chgData name="Ning Wu" userId="04a4d569-0e5a-4432-a3a6-45e90719a910" providerId="ADAL" clId="{4BC960AB-60F7-4EA2-9CF7-6E9D59778AAB}" dt="2020-06-11T17:40:06.311" v="829" actId="26606"/>
          <ac:spMkLst>
            <pc:docMk/>
            <pc:sldMk cId="2714812127" sldId="257"/>
            <ac:spMk id="36" creationId="{19C9EAEA-39D0-4B0E-A0EB-51E7B26740B1}"/>
          </ac:spMkLst>
        </pc:spChg>
        <pc:spChg chg="add del">
          <ac:chgData name="Ning Wu" userId="04a4d569-0e5a-4432-a3a6-45e90719a910" providerId="ADAL" clId="{4BC960AB-60F7-4EA2-9CF7-6E9D59778AAB}" dt="2020-06-11T17:40:06.311" v="829" actId="26606"/>
          <ac:spMkLst>
            <pc:docMk/>
            <pc:sldMk cId="2714812127" sldId="257"/>
            <ac:spMk id="38" creationId="{8CB5D2D7-DF65-4E86-BFBA-FFB9B5ACEB64}"/>
          </ac:spMkLst>
        </pc:spChg>
        <pc:spChg chg="add del">
          <ac:chgData name="Ning Wu" userId="04a4d569-0e5a-4432-a3a6-45e90719a910" providerId="ADAL" clId="{4BC960AB-60F7-4EA2-9CF7-6E9D59778AAB}" dt="2020-06-11T17:40:09.342" v="831" actId="26606"/>
          <ac:spMkLst>
            <pc:docMk/>
            <pc:sldMk cId="2714812127" sldId="257"/>
            <ac:spMk id="40" creationId="{99899462-FC16-43B0-966B-FCA263450716}"/>
          </ac:spMkLst>
        </pc:spChg>
        <pc:spChg chg="add">
          <ac:chgData name="Ning Wu" userId="04a4d569-0e5a-4432-a3a6-45e90719a910" providerId="ADAL" clId="{4BC960AB-60F7-4EA2-9CF7-6E9D59778AAB}" dt="2020-06-11T17:40:09.355" v="832" actId="26606"/>
          <ac:spMkLst>
            <pc:docMk/>
            <pc:sldMk cId="2714812127" sldId="257"/>
            <ac:spMk id="43" creationId="{AAAE94E3-A7DB-4868-B1E3-E49703488BBC}"/>
          </ac:spMkLst>
        </pc:spChg>
        <pc:spChg chg="add">
          <ac:chgData name="Ning Wu" userId="04a4d569-0e5a-4432-a3a6-45e90719a910" providerId="ADAL" clId="{4BC960AB-60F7-4EA2-9CF7-6E9D59778AAB}" dt="2020-06-11T17:40:09.355" v="832" actId="26606"/>
          <ac:spMkLst>
            <pc:docMk/>
            <pc:sldMk cId="2714812127" sldId="257"/>
            <ac:spMk id="45" creationId="{3873B707-463F-40B0-8227-E8CC6C67EB25}"/>
          </ac:spMkLst>
        </pc:spChg>
        <pc:spChg chg="add">
          <ac:chgData name="Ning Wu" userId="04a4d569-0e5a-4432-a3a6-45e90719a910" providerId="ADAL" clId="{4BC960AB-60F7-4EA2-9CF7-6E9D59778AAB}" dt="2020-06-11T17:40:09.355" v="832" actId="26606"/>
          <ac:spMkLst>
            <pc:docMk/>
            <pc:sldMk cId="2714812127" sldId="257"/>
            <ac:spMk id="46" creationId="{C13237C8-E62C-4F0D-A318-BD6FB6C2D138}"/>
          </ac:spMkLst>
        </pc:spChg>
        <pc:spChg chg="add">
          <ac:chgData name="Ning Wu" userId="04a4d569-0e5a-4432-a3a6-45e90719a910" providerId="ADAL" clId="{4BC960AB-60F7-4EA2-9CF7-6E9D59778AAB}" dt="2020-06-11T17:40:09.355" v="832" actId="26606"/>
          <ac:spMkLst>
            <pc:docMk/>
            <pc:sldMk cId="2714812127" sldId="257"/>
            <ac:spMk id="47" creationId="{19C9EAEA-39D0-4B0E-A0EB-51E7B26740B1}"/>
          </ac:spMkLst>
        </pc:spChg>
        <pc:spChg chg="add">
          <ac:chgData name="Ning Wu" userId="04a4d569-0e5a-4432-a3a6-45e90719a910" providerId="ADAL" clId="{4BC960AB-60F7-4EA2-9CF7-6E9D59778AAB}" dt="2020-06-11T17:40:09.355" v="832" actId="26606"/>
          <ac:spMkLst>
            <pc:docMk/>
            <pc:sldMk cId="2714812127" sldId="257"/>
            <ac:spMk id="48" creationId="{8CB5D2D7-DF65-4E86-BFBA-FFB9B5ACEB64}"/>
          </ac:spMkLst>
        </pc:spChg>
        <pc:grpChg chg="add del">
          <ac:chgData name="Ning Wu" userId="04a4d569-0e5a-4432-a3a6-45e90719a910" providerId="ADAL" clId="{4BC960AB-60F7-4EA2-9CF7-6E9D59778AAB}" dt="2020-06-11T17:40:06.311" v="829" actId="26606"/>
          <ac:grpSpMkLst>
            <pc:docMk/>
            <pc:sldMk cId="2714812127" sldId="257"/>
            <ac:grpSpMk id="28" creationId="{1DE889C7-FAD6-4397-98E2-05D503484459}"/>
          </ac:grpSpMkLst>
        </pc:grpChg>
        <pc:grpChg chg="add">
          <ac:chgData name="Ning Wu" userId="04a4d569-0e5a-4432-a3a6-45e90719a910" providerId="ADAL" clId="{4BC960AB-60F7-4EA2-9CF7-6E9D59778AAB}" dt="2020-06-11T17:40:09.355" v="832" actId="26606"/>
          <ac:grpSpMkLst>
            <pc:docMk/>
            <pc:sldMk cId="2714812127" sldId="257"/>
            <ac:grpSpMk id="44" creationId="{1DE889C7-FAD6-4397-98E2-05D503484459}"/>
          </ac:grpSpMkLst>
        </pc:grpChg>
        <pc:picChg chg="mod ord">
          <ac:chgData name="Ning Wu" userId="04a4d569-0e5a-4432-a3a6-45e90719a910" providerId="ADAL" clId="{4BC960AB-60F7-4EA2-9CF7-6E9D59778AAB}" dt="2020-06-11T17:42:17.429" v="845" actId="1076"/>
          <ac:picMkLst>
            <pc:docMk/>
            <pc:sldMk cId="2714812127" sldId="257"/>
            <ac:picMk id="4" creationId="{8C5226D2-3F30-4CF5-9FC3-59E3BB84378D}"/>
          </ac:picMkLst>
        </pc:picChg>
        <pc:picChg chg="add del mod">
          <ac:chgData name="Ning Wu" userId="04a4d569-0e5a-4432-a3a6-45e90719a910" providerId="ADAL" clId="{4BC960AB-60F7-4EA2-9CF7-6E9D59778AAB}" dt="2020-06-11T17:37:47.208" v="770" actId="478"/>
          <ac:picMkLst>
            <pc:docMk/>
            <pc:sldMk cId="2714812127" sldId="257"/>
            <ac:picMk id="13" creationId="{335C449C-C0DA-4A8E-A052-5ED5C3F1E909}"/>
          </ac:picMkLst>
        </pc:picChg>
        <pc:picChg chg="add del mod">
          <ac:chgData name="Ning Wu" userId="04a4d569-0e5a-4432-a3a6-45e90719a910" providerId="ADAL" clId="{4BC960AB-60F7-4EA2-9CF7-6E9D59778AAB}" dt="2020-06-11T17:37:35.814" v="764" actId="478"/>
          <ac:picMkLst>
            <pc:docMk/>
            <pc:sldMk cId="2714812127" sldId="257"/>
            <ac:picMk id="18" creationId="{C94499C8-DCD9-4243-A3AA-7A77E65C6975}"/>
          </ac:picMkLst>
        </pc:picChg>
        <pc:picChg chg="add mod">
          <ac:chgData name="Ning Wu" userId="04a4d569-0e5a-4432-a3a6-45e90719a910" providerId="ADAL" clId="{4BC960AB-60F7-4EA2-9CF7-6E9D59778AAB}" dt="2020-06-11T17:41:07.005" v="840" actId="1076"/>
          <ac:picMkLst>
            <pc:docMk/>
            <pc:sldMk cId="2714812127" sldId="257"/>
            <ac:picMk id="21" creationId="{3363D9A5-FD7D-46F8-87A2-E819DF60861C}"/>
          </ac:picMkLst>
        </pc:picChg>
        <pc:cxnChg chg="add del">
          <ac:chgData name="Ning Wu" userId="04a4d569-0e5a-4432-a3a6-45e90719a910" providerId="ADAL" clId="{4BC960AB-60F7-4EA2-9CF7-6E9D59778AAB}" dt="2020-06-11T17:40:09.342" v="831" actId="26606"/>
          <ac:cxnSpMkLst>
            <pc:docMk/>
            <pc:sldMk cId="2714812127" sldId="257"/>
            <ac:cxnSpMk id="41" creationId="{AAFEA932-2DF1-410C-A00A-7A1E7DBF7511}"/>
          </ac:cxnSpMkLst>
        </pc:cxnChg>
      </pc:sldChg>
      <pc:sldChg chg="ord">
        <pc:chgData name="Ning Wu" userId="04a4d569-0e5a-4432-a3a6-45e90719a910" providerId="ADAL" clId="{4BC960AB-60F7-4EA2-9CF7-6E9D59778AAB}" dt="2020-06-11T17:48:27.769" v="1034"/>
        <pc:sldMkLst>
          <pc:docMk/>
          <pc:sldMk cId="2906030539" sldId="258"/>
        </pc:sldMkLst>
      </pc:sldChg>
      <pc:sldChg chg="ord">
        <pc:chgData name="Ning Wu" userId="04a4d569-0e5a-4432-a3a6-45e90719a910" providerId="ADAL" clId="{4BC960AB-60F7-4EA2-9CF7-6E9D59778AAB}" dt="2020-06-11T17:38:59.374" v="825"/>
        <pc:sldMkLst>
          <pc:docMk/>
          <pc:sldMk cId="1424471514" sldId="259"/>
        </pc:sldMkLst>
      </pc:sldChg>
      <pc:sldChg chg="addSp modSp">
        <pc:chgData name="Ning Wu" userId="04a4d569-0e5a-4432-a3a6-45e90719a910" providerId="ADAL" clId="{4BC960AB-60F7-4EA2-9CF7-6E9D59778AAB}" dt="2020-06-11T19:55:10.575" v="1696" actId="20577"/>
        <pc:sldMkLst>
          <pc:docMk/>
          <pc:sldMk cId="2166844629" sldId="260"/>
        </pc:sldMkLst>
        <pc:spChg chg="mod">
          <ac:chgData name="Ning Wu" userId="04a4d569-0e5a-4432-a3a6-45e90719a910" providerId="ADAL" clId="{4BC960AB-60F7-4EA2-9CF7-6E9D59778AAB}" dt="2020-06-11T18:35:27.144" v="1287" actId="1076"/>
          <ac:spMkLst>
            <pc:docMk/>
            <pc:sldMk cId="2166844629" sldId="260"/>
            <ac:spMk id="7" creationId="{B77EDC16-D95D-435A-878D-3BB48D1E4BD9}"/>
          </ac:spMkLst>
        </pc:spChg>
        <pc:spChg chg="mod">
          <ac:chgData name="Ning Wu" userId="04a4d569-0e5a-4432-a3a6-45e90719a910" providerId="ADAL" clId="{4BC960AB-60F7-4EA2-9CF7-6E9D59778AAB}" dt="2020-06-11T19:55:10.575" v="1696" actId="20577"/>
          <ac:spMkLst>
            <pc:docMk/>
            <pc:sldMk cId="2166844629" sldId="260"/>
            <ac:spMk id="8" creationId="{1B65FD87-DEE2-4862-9930-55136EA0E240}"/>
          </ac:spMkLst>
        </pc:spChg>
        <pc:spChg chg="add mod">
          <ac:chgData name="Ning Wu" userId="04a4d569-0e5a-4432-a3a6-45e90719a910" providerId="ADAL" clId="{4BC960AB-60F7-4EA2-9CF7-6E9D59778AAB}" dt="2020-06-11T18:38:21.208" v="1360" actId="20577"/>
          <ac:spMkLst>
            <pc:docMk/>
            <pc:sldMk cId="2166844629" sldId="260"/>
            <ac:spMk id="9" creationId="{7C4A83A8-C702-4FFA-90E1-66EE03EAA1CE}"/>
          </ac:spMkLst>
        </pc:spChg>
        <pc:picChg chg="mod">
          <ac:chgData name="Ning Wu" userId="04a4d569-0e5a-4432-a3a6-45e90719a910" providerId="ADAL" clId="{4BC960AB-60F7-4EA2-9CF7-6E9D59778AAB}" dt="2020-06-11T18:35:32.463" v="1288" actId="1076"/>
          <ac:picMkLst>
            <pc:docMk/>
            <pc:sldMk cId="2166844629" sldId="260"/>
            <ac:picMk id="5" creationId="{CC59D190-8D6B-4864-9CE6-EDF47C615701}"/>
          </ac:picMkLst>
        </pc:picChg>
        <pc:picChg chg="mod">
          <ac:chgData name="Ning Wu" userId="04a4d569-0e5a-4432-a3a6-45e90719a910" providerId="ADAL" clId="{4BC960AB-60F7-4EA2-9CF7-6E9D59778AAB}" dt="2020-06-11T18:35:16.263" v="1285" actId="1076"/>
          <ac:picMkLst>
            <pc:docMk/>
            <pc:sldMk cId="2166844629" sldId="260"/>
            <ac:picMk id="6" creationId="{4FE7D879-1E41-4A6D-B62D-C52DAA6C72D6}"/>
          </ac:picMkLst>
        </pc:picChg>
      </pc:sldChg>
      <pc:sldChg chg="del">
        <pc:chgData name="Ning Wu" userId="04a4d569-0e5a-4432-a3a6-45e90719a910" providerId="ADAL" clId="{4BC960AB-60F7-4EA2-9CF7-6E9D59778AAB}" dt="2020-06-11T17:48:18.975" v="1033" actId="2696"/>
        <pc:sldMkLst>
          <pc:docMk/>
          <pc:sldMk cId="4042052087" sldId="261"/>
        </pc:sldMkLst>
      </pc:sldChg>
      <pc:sldChg chg="del ord">
        <pc:chgData name="Ning Wu" userId="04a4d569-0e5a-4432-a3a6-45e90719a910" providerId="ADAL" clId="{4BC960AB-60F7-4EA2-9CF7-6E9D59778AAB}" dt="2020-06-11T17:42:32" v="846" actId="2696"/>
        <pc:sldMkLst>
          <pc:docMk/>
          <pc:sldMk cId="1468542321" sldId="262"/>
        </pc:sldMkLst>
      </pc:sldChg>
      <pc:sldChg chg="add del">
        <pc:chgData name="Ning Wu" userId="04a4d569-0e5a-4432-a3a6-45e90719a910" providerId="ADAL" clId="{4BC960AB-60F7-4EA2-9CF7-6E9D59778AAB}" dt="2020-06-11T17:32:38.959" v="573" actId="2696"/>
        <pc:sldMkLst>
          <pc:docMk/>
          <pc:sldMk cId="509156827" sldId="263"/>
        </pc:sldMkLst>
      </pc:sldChg>
      <pc:sldChg chg="addSp delSp modSp add">
        <pc:chgData name="Ning Wu" userId="04a4d569-0e5a-4432-a3a6-45e90719a910" providerId="ADAL" clId="{4BC960AB-60F7-4EA2-9CF7-6E9D59778AAB}" dt="2020-06-11T17:50:08.657" v="1039" actId="1076"/>
        <pc:sldMkLst>
          <pc:docMk/>
          <pc:sldMk cId="1489370548" sldId="264"/>
        </pc:sldMkLst>
        <pc:spChg chg="del">
          <ac:chgData name="Ning Wu" userId="04a4d569-0e5a-4432-a3a6-45e90719a910" providerId="ADAL" clId="{4BC960AB-60F7-4EA2-9CF7-6E9D59778AAB}" dt="2020-06-11T17:32:49.578" v="575" actId="478"/>
          <ac:spMkLst>
            <pc:docMk/>
            <pc:sldMk cId="1489370548" sldId="264"/>
            <ac:spMk id="2" creationId="{0736E157-FDBB-41E8-9748-C19DCC516D70}"/>
          </ac:spMkLst>
        </pc:spChg>
        <pc:spChg chg="del">
          <ac:chgData name="Ning Wu" userId="04a4d569-0e5a-4432-a3a6-45e90719a910" providerId="ADAL" clId="{4BC960AB-60F7-4EA2-9CF7-6E9D59778AAB}" dt="2020-06-11T17:32:46.525" v="574" actId="478"/>
          <ac:spMkLst>
            <pc:docMk/>
            <pc:sldMk cId="1489370548" sldId="264"/>
            <ac:spMk id="3" creationId="{17312645-7E73-4CBE-8699-904B459BBC40}"/>
          </ac:spMkLst>
        </pc:spChg>
        <pc:spChg chg="mod">
          <ac:chgData name="Ning Wu" userId="04a4d569-0e5a-4432-a3a6-45e90719a910" providerId="ADAL" clId="{4BC960AB-60F7-4EA2-9CF7-6E9D59778AAB}" dt="2020-06-11T17:46:53.154" v="1032" actId="1036"/>
          <ac:spMkLst>
            <pc:docMk/>
            <pc:sldMk cId="1489370548" sldId="264"/>
            <ac:spMk id="5" creationId="{C1AE8ABC-1704-4580-AAC6-A5223A6BC82A}"/>
          </ac:spMkLst>
        </pc:spChg>
        <pc:spChg chg="mod">
          <ac:chgData name="Ning Wu" userId="04a4d569-0e5a-4432-a3a6-45e90719a910" providerId="ADAL" clId="{4BC960AB-60F7-4EA2-9CF7-6E9D59778AAB}" dt="2020-06-11T17:46:53.154" v="1032" actId="1036"/>
          <ac:spMkLst>
            <pc:docMk/>
            <pc:sldMk cId="1489370548" sldId="264"/>
            <ac:spMk id="6" creationId="{BEAE8B36-3486-4297-B75F-4E4EDC9B65A7}"/>
          </ac:spMkLst>
        </pc:spChg>
        <pc:spChg chg="mod">
          <ac:chgData name="Ning Wu" userId="04a4d569-0e5a-4432-a3a6-45e90719a910" providerId="ADAL" clId="{4BC960AB-60F7-4EA2-9CF7-6E9D59778AAB}" dt="2020-06-11T17:46:53.154" v="1032" actId="1036"/>
          <ac:spMkLst>
            <pc:docMk/>
            <pc:sldMk cId="1489370548" sldId="264"/>
            <ac:spMk id="7" creationId="{2CD941B9-BEE5-4A2E-A030-7F0146E35D6D}"/>
          </ac:spMkLst>
        </pc:spChg>
        <pc:spChg chg="mod">
          <ac:chgData name="Ning Wu" userId="04a4d569-0e5a-4432-a3a6-45e90719a910" providerId="ADAL" clId="{4BC960AB-60F7-4EA2-9CF7-6E9D59778AAB}" dt="2020-06-11T17:46:53.154" v="1032" actId="1036"/>
          <ac:spMkLst>
            <pc:docMk/>
            <pc:sldMk cId="1489370548" sldId="264"/>
            <ac:spMk id="8" creationId="{35C9B673-B4E5-4A90-A6D8-B8CEC40FE385}"/>
          </ac:spMkLst>
        </pc:spChg>
        <pc:spChg chg="mod">
          <ac:chgData name="Ning Wu" userId="04a4d569-0e5a-4432-a3a6-45e90719a910" providerId="ADAL" clId="{4BC960AB-60F7-4EA2-9CF7-6E9D59778AAB}" dt="2020-06-11T17:46:53.154" v="1032" actId="1036"/>
          <ac:spMkLst>
            <pc:docMk/>
            <pc:sldMk cId="1489370548" sldId="264"/>
            <ac:spMk id="9" creationId="{BA5A0C03-B74E-4F09-9BD9-0940BCB0AF39}"/>
          </ac:spMkLst>
        </pc:spChg>
        <pc:spChg chg="add del mod">
          <ac:chgData name="Ning Wu" userId="04a4d569-0e5a-4432-a3a6-45e90719a910" providerId="ADAL" clId="{4BC960AB-60F7-4EA2-9CF7-6E9D59778AAB}" dt="2020-06-11T17:34:14.964" v="613" actId="478"/>
          <ac:spMkLst>
            <pc:docMk/>
            <pc:sldMk cId="1489370548" sldId="264"/>
            <ac:spMk id="12" creationId="{9C4B0D0E-FF77-4207-A1A9-ABD08C36EAFF}"/>
          </ac:spMkLst>
        </pc:spChg>
        <pc:spChg chg="add mod">
          <ac:chgData name="Ning Wu" userId="04a4d569-0e5a-4432-a3a6-45e90719a910" providerId="ADAL" clId="{4BC960AB-60F7-4EA2-9CF7-6E9D59778AAB}" dt="2020-06-11T17:46:53.154" v="1032" actId="1036"/>
          <ac:spMkLst>
            <pc:docMk/>
            <pc:sldMk cId="1489370548" sldId="264"/>
            <ac:spMk id="14" creationId="{32475E2C-2B1D-4B83-AD51-753C0F378551}"/>
          </ac:spMkLst>
        </pc:spChg>
        <pc:spChg chg="mod">
          <ac:chgData name="Ning Wu" userId="04a4d569-0e5a-4432-a3a6-45e90719a910" providerId="ADAL" clId="{4BC960AB-60F7-4EA2-9CF7-6E9D59778AAB}" dt="2020-06-11T17:46:53.154" v="1032" actId="1036"/>
          <ac:spMkLst>
            <pc:docMk/>
            <pc:sldMk cId="1489370548" sldId="264"/>
            <ac:spMk id="15" creationId="{1DFACD4C-0BA1-4F1F-AEA4-C77FB5A9322C}"/>
          </ac:spMkLst>
        </pc:spChg>
        <pc:spChg chg="mod">
          <ac:chgData name="Ning Wu" userId="04a4d569-0e5a-4432-a3a6-45e90719a910" providerId="ADAL" clId="{4BC960AB-60F7-4EA2-9CF7-6E9D59778AAB}" dt="2020-06-11T17:46:53.154" v="1032" actId="1036"/>
          <ac:spMkLst>
            <pc:docMk/>
            <pc:sldMk cId="1489370548" sldId="264"/>
            <ac:spMk id="16" creationId="{BCA3D32A-1835-4268-B587-3B0ECF6262A5}"/>
          </ac:spMkLst>
        </pc:spChg>
        <pc:spChg chg="add mod">
          <ac:chgData name="Ning Wu" userId="04a4d569-0e5a-4432-a3a6-45e90719a910" providerId="ADAL" clId="{4BC960AB-60F7-4EA2-9CF7-6E9D59778AAB}" dt="2020-06-11T17:46:53.154" v="1032" actId="1036"/>
          <ac:spMkLst>
            <pc:docMk/>
            <pc:sldMk cId="1489370548" sldId="264"/>
            <ac:spMk id="19" creationId="{29845E59-7418-4C59-B123-4A9A2AA5A6DC}"/>
          </ac:spMkLst>
        </pc:spChg>
        <pc:spChg chg="mod">
          <ac:chgData name="Ning Wu" userId="04a4d569-0e5a-4432-a3a6-45e90719a910" providerId="ADAL" clId="{4BC960AB-60F7-4EA2-9CF7-6E9D59778AAB}" dt="2020-06-11T17:46:53.154" v="1032" actId="1036"/>
          <ac:spMkLst>
            <pc:docMk/>
            <pc:sldMk cId="1489370548" sldId="264"/>
            <ac:spMk id="20" creationId="{8D940717-73B0-46BB-B00A-DC1A0F67E85C}"/>
          </ac:spMkLst>
        </pc:spChg>
        <pc:spChg chg="add mod">
          <ac:chgData name="Ning Wu" userId="04a4d569-0e5a-4432-a3a6-45e90719a910" providerId="ADAL" clId="{4BC960AB-60F7-4EA2-9CF7-6E9D59778AAB}" dt="2020-06-11T17:46:53.154" v="1032" actId="1036"/>
          <ac:spMkLst>
            <pc:docMk/>
            <pc:sldMk cId="1489370548" sldId="264"/>
            <ac:spMk id="21" creationId="{22804051-8B2B-489E-9B14-5725D8536EF2}"/>
          </ac:spMkLst>
        </pc:spChg>
        <pc:spChg chg="add mod">
          <ac:chgData name="Ning Wu" userId="04a4d569-0e5a-4432-a3a6-45e90719a910" providerId="ADAL" clId="{4BC960AB-60F7-4EA2-9CF7-6E9D59778AAB}" dt="2020-06-11T17:50:08.657" v="1039" actId="1076"/>
          <ac:spMkLst>
            <pc:docMk/>
            <pc:sldMk cId="1489370548" sldId="264"/>
            <ac:spMk id="22" creationId="{ADC6D5E5-3677-4944-99C9-F2A237570A59}"/>
          </ac:spMkLst>
        </pc:spChg>
        <pc:spChg chg="add del">
          <ac:chgData name="Ning Wu" userId="04a4d569-0e5a-4432-a3a6-45e90719a910" providerId="ADAL" clId="{4BC960AB-60F7-4EA2-9CF7-6E9D59778AAB}" dt="2020-06-11T17:45:34.350" v="985" actId="478"/>
          <ac:spMkLst>
            <pc:docMk/>
            <pc:sldMk cId="1489370548" sldId="264"/>
            <ac:spMk id="23" creationId="{12952664-1BFD-465C-93ED-AB83FF509FB3}"/>
          </ac:spMkLst>
        </pc:spChg>
        <pc:picChg chg="del">
          <ac:chgData name="Ning Wu" userId="04a4d569-0e5a-4432-a3a6-45e90719a910" providerId="ADAL" clId="{4BC960AB-60F7-4EA2-9CF7-6E9D59778AAB}" dt="2020-06-11T17:32:56.887" v="576" actId="478"/>
          <ac:picMkLst>
            <pc:docMk/>
            <pc:sldMk cId="1489370548" sldId="264"/>
            <ac:picMk id="4" creationId="{8C5226D2-3F30-4CF5-9FC3-59E3BB84378D}"/>
          </ac:picMkLst>
        </pc:picChg>
        <pc:picChg chg="add del mod">
          <ac:chgData name="Ning Wu" userId="04a4d569-0e5a-4432-a3a6-45e90719a910" providerId="ADAL" clId="{4BC960AB-60F7-4EA2-9CF7-6E9D59778AAB}" dt="2020-06-11T17:46:53.154" v="1032" actId="1036"/>
          <ac:picMkLst>
            <pc:docMk/>
            <pc:sldMk cId="1489370548" sldId="264"/>
            <ac:picMk id="11" creationId="{25A7D74F-852A-431E-A386-6F7C9AB9D9D5}"/>
          </ac:picMkLst>
        </pc:picChg>
        <pc:picChg chg="mod">
          <ac:chgData name="Ning Wu" userId="04a4d569-0e5a-4432-a3a6-45e90719a910" providerId="ADAL" clId="{4BC960AB-60F7-4EA2-9CF7-6E9D59778AAB}" dt="2020-06-11T17:46:53.154" v="1032" actId="1036"/>
          <ac:picMkLst>
            <pc:docMk/>
            <pc:sldMk cId="1489370548" sldId="264"/>
            <ac:picMk id="13" creationId="{335C449C-C0DA-4A8E-A052-5ED5C3F1E909}"/>
          </ac:picMkLst>
        </pc:picChg>
        <pc:picChg chg="mod">
          <ac:chgData name="Ning Wu" userId="04a4d569-0e5a-4432-a3a6-45e90719a910" providerId="ADAL" clId="{4BC960AB-60F7-4EA2-9CF7-6E9D59778AAB}" dt="2020-06-11T17:46:53.154" v="1032" actId="1036"/>
          <ac:picMkLst>
            <pc:docMk/>
            <pc:sldMk cId="1489370548" sldId="264"/>
            <ac:picMk id="18" creationId="{C94499C8-DCD9-4243-A3AA-7A77E65C6975}"/>
          </ac:picMkLst>
        </pc:picChg>
      </pc:sldChg>
      <pc:sldChg chg="modSp add">
        <pc:chgData name="Ning Wu" userId="04a4d569-0e5a-4432-a3a6-45e90719a910" providerId="ADAL" clId="{4BC960AB-60F7-4EA2-9CF7-6E9D59778AAB}" dt="2020-06-11T18:33:35.565" v="1283" actId="20577"/>
        <pc:sldMkLst>
          <pc:docMk/>
          <pc:sldMk cId="3768802762" sldId="265"/>
        </pc:sldMkLst>
        <pc:spChg chg="mod">
          <ac:chgData name="Ning Wu" userId="04a4d569-0e5a-4432-a3a6-45e90719a910" providerId="ADAL" clId="{4BC960AB-60F7-4EA2-9CF7-6E9D59778AAB}" dt="2020-06-11T17:53:41.660" v="1078" actId="20577"/>
          <ac:spMkLst>
            <pc:docMk/>
            <pc:sldMk cId="3768802762" sldId="265"/>
            <ac:spMk id="2" creationId="{52CE920F-2AC0-4B4F-9DAB-09F0D54824FD}"/>
          </ac:spMkLst>
        </pc:spChg>
        <pc:spChg chg="mod">
          <ac:chgData name="Ning Wu" userId="04a4d569-0e5a-4432-a3a6-45e90719a910" providerId="ADAL" clId="{4BC960AB-60F7-4EA2-9CF7-6E9D59778AAB}" dt="2020-06-11T18:33:35.565" v="1283" actId="20577"/>
          <ac:spMkLst>
            <pc:docMk/>
            <pc:sldMk cId="3768802762" sldId="265"/>
            <ac:spMk id="3" creationId="{445BEB6E-52D3-4A9B-88B2-7E5961D95010}"/>
          </ac:spMkLst>
        </pc:spChg>
      </pc:sldChg>
      <pc:sldChg chg="modSp add">
        <pc:chgData name="Ning Wu" userId="04a4d569-0e5a-4432-a3a6-45e90719a910" providerId="ADAL" clId="{4BC960AB-60F7-4EA2-9CF7-6E9D59778AAB}" dt="2020-06-11T18:36:32.070" v="1333" actId="20577"/>
        <pc:sldMkLst>
          <pc:docMk/>
          <pc:sldMk cId="4086504489" sldId="266"/>
        </pc:sldMkLst>
        <pc:spChg chg="mod">
          <ac:chgData name="Ning Wu" userId="04a4d569-0e5a-4432-a3a6-45e90719a910" providerId="ADAL" clId="{4BC960AB-60F7-4EA2-9CF7-6E9D59778AAB}" dt="2020-06-11T18:36:32.070" v="1333" actId="20577"/>
          <ac:spMkLst>
            <pc:docMk/>
            <pc:sldMk cId="4086504489" sldId="266"/>
            <ac:spMk id="2" creationId="{5AA1338B-D4AF-4BC8-B68D-2F96C3776EED}"/>
          </ac:spMkLst>
        </pc:spChg>
      </pc:sldChg>
      <pc:sldChg chg="modSp add">
        <pc:chgData name="Ning Wu" userId="04a4d569-0e5a-4432-a3a6-45e90719a910" providerId="ADAL" clId="{4BC960AB-60F7-4EA2-9CF7-6E9D59778AAB}" dt="2020-06-11T19:39:59.796" v="1681" actId="20577"/>
        <pc:sldMkLst>
          <pc:docMk/>
          <pc:sldMk cId="1314837804" sldId="267"/>
        </pc:sldMkLst>
        <pc:spChg chg="mod">
          <ac:chgData name="Ning Wu" userId="04a4d569-0e5a-4432-a3a6-45e90719a910" providerId="ADAL" clId="{4BC960AB-60F7-4EA2-9CF7-6E9D59778AAB}" dt="2020-06-11T18:37:04.381" v="1352" actId="20577"/>
          <ac:spMkLst>
            <pc:docMk/>
            <pc:sldMk cId="1314837804" sldId="267"/>
            <ac:spMk id="2" creationId="{B53E38E6-D3AF-4BFC-A851-07A94630A8AF}"/>
          </ac:spMkLst>
        </pc:spChg>
        <pc:spChg chg="mod">
          <ac:chgData name="Ning Wu" userId="04a4d569-0e5a-4432-a3a6-45e90719a910" providerId="ADAL" clId="{4BC960AB-60F7-4EA2-9CF7-6E9D59778AAB}" dt="2020-06-11T19:39:59.796" v="1681" actId="20577"/>
          <ac:spMkLst>
            <pc:docMk/>
            <pc:sldMk cId="1314837804" sldId="267"/>
            <ac:spMk id="3" creationId="{3059B91F-A756-4C8B-B02A-4129FC9B5A80}"/>
          </ac:spMkLst>
        </pc:spChg>
      </pc:sldChg>
    </pc:docChg>
  </pc:docChgLst>
  <pc:docChgLst>
    <pc:chgData name="Ning Wu" userId="04a4d569-0e5a-4432-a3a6-45e90719a910" providerId="ADAL" clId="{A2AA60D7-062B-43F5-8DE7-271A56B90F1F}"/>
    <pc:docChg chg="undo redo custSel mod addSld delSld modSld sldOrd">
      <pc:chgData name="Ning Wu" userId="04a4d569-0e5a-4432-a3a6-45e90719a910" providerId="ADAL" clId="{A2AA60D7-062B-43F5-8DE7-271A56B90F1F}" dt="2020-07-07T19:31:38.514" v="3855" actId="20577"/>
      <pc:docMkLst>
        <pc:docMk/>
      </pc:docMkLst>
      <pc:sldChg chg="addSp delSp modSp mod setBg setClrOvrMap">
        <pc:chgData name="Ning Wu" userId="04a4d569-0e5a-4432-a3a6-45e90719a910" providerId="ADAL" clId="{A2AA60D7-062B-43F5-8DE7-271A56B90F1F}" dt="2020-07-07T19:26:25.046" v="3819" actId="1076"/>
        <pc:sldMkLst>
          <pc:docMk/>
          <pc:sldMk cId="2341909203" sldId="256"/>
        </pc:sldMkLst>
        <pc:spChg chg="mod ord">
          <ac:chgData name="Ning Wu" userId="04a4d569-0e5a-4432-a3a6-45e90719a910" providerId="ADAL" clId="{A2AA60D7-062B-43F5-8DE7-271A56B90F1F}" dt="2020-07-07T19:26:15.436" v="3816" actId="1076"/>
          <ac:spMkLst>
            <pc:docMk/>
            <pc:sldMk cId="2341909203" sldId="256"/>
            <ac:spMk id="2" creationId="{A6FED8CD-B6CF-4B8B-A23F-6FE055CCDEF2}"/>
          </ac:spMkLst>
        </pc:spChg>
        <pc:spChg chg="mod">
          <ac:chgData name="Ning Wu" userId="04a4d569-0e5a-4432-a3a6-45e90719a910" providerId="ADAL" clId="{A2AA60D7-062B-43F5-8DE7-271A56B90F1F}" dt="2020-07-07T19:26:25.046" v="3819" actId="1076"/>
          <ac:spMkLst>
            <pc:docMk/>
            <pc:sldMk cId="2341909203" sldId="256"/>
            <ac:spMk id="3" creationId="{79CEFAA3-CD22-4457-B990-43F36FF2488B}"/>
          </ac:spMkLst>
        </pc:spChg>
        <pc:spChg chg="add mod">
          <ac:chgData name="Ning Wu" userId="04a4d569-0e5a-4432-a3a6-45e90719a910" providerId="ADAL" clId="{A2AA60D7-062B-43F5-8DE7-271A56B90F1F}" dt="2020-07-07T19:25:33.478" v="3810" actId="20577"/>
          <ac:spMkLst>
            <pc:docMk/>
            <pc:sldMk cId="2341909203" sldId="256"/>
            <ac:spMk id="4" creationId="{E6F05F6E-0C8F-46C9-923B-368A1EE38448}"/>
          </ac:spMkLst>
        </pc:spChg>
        <pc:spChg chg="add del">
          <ac:chgData name="Ning Wu" userId="04a4d569-0e5a-4432-a3a6-45e90719a910" providerId="ADAL" clId="{A2AA60D7-062B-43F5-8DE7-271A56B90F1F}" dt="2020-07-01T15:31:50.376" v="1348" actId="26606"/>
          <ac:spMkLst>
            <pc:docMk/>
            <pc:sldMk cId="2341909203" sldId="256"/>
            <ac:spMk id="8" creationId="{73A25D70-4A55-4F72-B9C5-A69CDBF4DB42}"/>
          </ac:spMkLst>
        </pc:spChg>
        <pc:spChg chg="add del">
          <ac:chgData name="Ning Wu" userId="04a4d569-0e5a-4432-a3a6-45e90719a910" providerId="ADAL" clId="{A2AA60D7-062B-43F5-8DE7-271A56B90F1F}" dt="2020-07-01T15:31:50.376" v="1348" actId="26606"/>
          <ac:spMkLst>
            <pc:docMk/>
            <pc:sldMk cId="2341909203" sldId="256"/>
            <ac:spMk id="10" creationId="{54957100-6D8B-4161-9F2F-C0A949EC84C4}"/>
          </ac:spMkLst>
        </pc:spChg>
        <pc:spChg chg="add del">
          <ac:chgData name="Ning Wu" userId="04a4d569-0e5a-4432-a3a6-45e90719a910" providerId="ADAL" clId="{A2AA60D7-062B-43F5-8DE7-271A56B90F1F}" dt="2020-07-01T15:31:50.376" v="1348" actId="26606"/>
          <ac:spMkLst>
            <pc:docMk/>
            <pc:sldMk cId="2341909203" sldId="256"/>
            <ac:spMk id="12" creationId="{0BD8B065-EE51-4AE2-A94C-86249998FD7B}"/>
          </ac:spMkLst>
        </pc:spChg>
        <pc:spChg chg="add del">
          <ac:chgData name="Ning Wu" userId="04a4d569-0e5a-4432-a3a6-45e90719a910" providerId="ADAL" clId="{A2AA60D7-062B-43F5-8DE7-271A56B90F1F}" dt="2020-07-01T15:32:16.637" v="1360" actId="26606"/>
          <ac:spMkLst>
            <pc:docMk/>
            <pc:sldMk cId="2341909203" sldId="256"/>
            <ac:spMk id="16" creationId="{A6D7111A-21E5-4EE9-8A78-10E5530F0116}"/>
          </ac:spMkLst>
        </pc:spChg>
        <pc:spChg chg="add del">
          <ac:chgData name="Ning Wu" userId="04a4d569-0e5a-4432-a3a6-45e90719a910" providerId="ADAL" clId="{A2AA60D7-062B-43F5-8DE7-271A56B90F1F}" dt="2020-07-01T15:32:16.637" v="1360" actId="26606"/>
          <ac:spMkLst>
            <pc:docMk/>
            <pc:sldMk cId="2341909203" sldId="256"/>
            <ac:spMk id="22" creationId="{35E9085E-E730-4768-83D4-6CB7E9897153}"/>
          </ac:spMkLst>
        </pc:spChg>
        <pc:spChg chg="add del">
          <ac:chgData name="Ning Wu" userId="04a4d569-0e5a-4432-a3a6-45e90719a910" providerId="ADAL" clId="{A2AA60D7-062B-43F5-8DE7-271A56B90F1F}" dt="2020-07-01T15:32:16.637" v="1360" actId="26606"/>
          <ac:spMkLst>
            <pc:docMk/>
            <pc:sldMk cId="2341909203" sldId="256"/>
            <ac:spMk id="24" creationId="{973272FE-A474-4CAE-8CA2-BCC8B476C3F4}"/>
          </ac:spMkLst>
        </pc:spChg>
        <pc:spChg chg="add del">
          <ac:chgData name="Ning Wu" userId="04a4d569-0e5a-4432-a3a6-45e90719a910" providerId="ADAL" clId="{A2AA60D7-062B-43F5-8DE7-271A56B90F1F}" dt="2020-07-01T15:32:02.197" v="1350" actId="26606"/>
          <ac:spMkLst>
            <pc:docMk/>
            <pc:sldMk cId="2341909203" sldId="256"/>
            <ac:spMk id="26" creationId="{1EADCAF8-8823-4E89-8612-21029831A4B2}"/>
          </ac:spMkLst>
        </pc:spChg>
        <pc:spChg chg="add del">
          <ac:chgData name="Ning Wu" userId="04a4d569-0e5a-4432-a3a6-45e90719a910" providerId="ADAL" clId="{A2AA60D7-062B-43F5-8DE7-271A56B90F1F}" dt="2020-07-01T15:32:02.197" v="1350" actId="26606"/>
          <ac:spMkLst>
            <pc:docMk/>
            <pc:sldMk cId="2341909203" sldId="256"/>
            <ac:spMk id="27" creationId="{28CA07B2-0819-4B62-9425-7A52BBDD7070}"/>
          </ac:spMkLst>
        </pc:spChg>
        <pc:spChg chg="add del">
          <ac:chgData name="Ning Wu" userId="04a4d569-0e5a-4432-a3a6-45e90719a910" providerId="ADAL" clId="{A2AA60D7-062B-43F5-8DE7-271A56B90F1F}" dt="2020-07-01T15:32:04.404" v="1352" actId="26606"/>
          <ac:spMkLst>
            <pc:docMk/>
            <pc:sldMk cId="2341909203" sldId="256"/>
            <ac:spMk id="31" creationId="{12516CFA-65A7-4E78-BAF2-F437E0567C8B}"/>
          </ac:spMkLst>
        </pc:spChg>
        <pc:spChg chg="add del">
          <ac:chgData name="Ning Wu" userId="04a4d569-0e5a-4432-a3a6-45e90719a910" providerId="ADAL" clId="{A2AA60D7-062B-43F5-8DE7-271A56B90F1F}" dt="2020-07-01T15:32:04.404" v="1352" actId="26606"/>
          <ac:spMkLst>
            <pc:docMk/>
            <pc:sldMk cId="2341909203" sldId="256"/>
            <ac:spMk id="32" creationId="{64583843-30E4-4091-87E1-A4A4965105EA}"/>
          </ac:spMkLst>
        </pc:spChg>
        <pc:spChg chg="add del">
          <ac:chgData name="Ning Wu" userId="04a4d569-0e5a-4432-a3a6-45e90719a910" providerId="ADAL" clId="{A2AA60D7-062B-43F5-8DE7-271A56B90F1F}" dt="2020-07-01T15:32:06.588" v="1354" actId="26606"/>
          <ac:spMkLst>
            <pc:docMk/>
            <pc:sldMk cId="2341909203" sldId="256"/>
            <ac:spMk id="37" creationId="{1EADCAF8-8823-4E89-8612-21029831A4B2}"/>
          </ac:spMkLst>
        </pc:spChg>
        <pc:spChg chg="add del">
          <ac:chgData name="Ning Wu" userId="04a4d569-0e5a-4432-a3a6-45e90719a910" providerId="ADAL" clId="{A2AA60D7-062B-43F5-8DE7-271A56B90F1F}" dt="2020-07-01T15:32:06.588" v="1354" actId="26606"/>
          <ac:spMkLst>
            <pc:docMk/>
            <pc:sldMk cId="2341909203" sldId="256"/>
            <ac:spMk id="38" creationId="{28CA07B2-0819-4B62-9425-7A52BBDD7070}"/>
          </ac:spMkLst>
        </pc:spChg>
        <pc:spChg chg="add del">
          <ac:chgData name="Ning Wu" userId="04a4d569-0e5a-4432-a3a6-45e90719a910" providerId="ADAL" clId="{A2AA60D7-062B-43F5-8DE7-271A56B90F1F}" dt="2020-07-01T15:32:08.079" v="1356" actId="26606"/>
          <ac:spMkLst>
            <pc:docMk/>
            <pc:sldMk cId="2341909203" sldId="256"/>
            <ac:spMk id="43" creationId="{73A25D70-4A55-4F72-B9C5-A69CDBF4DB42}"/>
          </ac:spMkLst>
        </pc:spChg>
        <pc:spChg chg="add del">
          <ac:chgData name="Ning Wu" userId="04a4d569-0e5a-4432-a3a6-45e90719a910" providerId="ADAL" clId="{A2AA60D7-062B-43F5-8DE7-271A56B90F1F}" dt="2020-07-01T15:32:08.079" v="1356" actId="26606"/>
          <ac:spMkLst>
            <pc:docMk/>
            <pc:sldMk cId="2341909203" sldId="256"/>
            <ac:spMk id="44" creationId="{54957100-6D8B-4161-9F2F-C0A949EC84C4}"/>
          </ac:spMkLst>
        </pc:spChg>
        <pc:spChg chg="add del">
          <ac:chgData name="Ning Wu" userId="04a4d569-0e5a-4432-a3a6-45e90719a910" providerId="ADAL" clId="{A2AA60D7-062B-43F5-8DE7-271A56B90F1F}" dt="2020-07-01T15:32:08.079" v="1356" actId="26606"/>
          <ac:spMkLst>
            <pc:docMk/>
            <pc:sldMk cId="2341909203" sldId="256"/>
            <ac:spMk id="45" creationId="{0BD8B065-EE51-4AE2-A94C-86249998FD7B}"/>
          </ac:spMkLst>
        </pc:spChg>
        <pc:spChg chg="add del">
          <ac:chgData name="Ning Wu" userId="04a4d569-0e5a-4432-a3a6-45e90719a910" providerId="ADAL" clId="{A2AA60D7-062B-43F5-8DE7-271A56B90F1F}" dt="2020-07-01T15:32:10.894" v="1358" actId="26606"/>
          <ac:spMkLst>
            <pc:docMk/>
            <pc:sldMk cId="2341909203" sldId="256"/>
            <ac:spMk id="50" creationId="{1EADCAF8-8823-4E89-8612-21029831A4B2}"/>
          </ac:spMkLst>
        </pc:spChg>
        <pc:spChg chg="add del">
          <ac:chgData name="Ning Wu" userId="04a4d569-0e5a-4432-a3a6-45e90719a910" providerId="ADAL" clId="{A2AA60D7-062B-43F5-8DE7-271A56B90F1F}" dt="2020-07-01T15:32:10.894" v="1358" actId="26606"/>
          <ac:spMkLst>
            <pc:docMk/>
            <pc:sldMk cId="2341909203" sldId="256"/>
            <ac:spMk id="51" creationId="{28CA07B2-0819-4B62-9425-7A52BBDD7070}"/>
          </ac:spMkLst>
        </pc:spChg>
        <pc:spChg chg="add del">
          <ac:chgData name="Ning Wu" userId="04a4d569-0e5a-4432-a3a6-45e90719a910" providerId="ADAL" clId="{A2AA60D7-062B-43F5-8DE7-271A56B90F1F}" dt="2020-07-01T15:32:16.637" v="1360" actId="26606"/>
          <ac:spMkLst>
            <pc:docMk/>
            <pc:sldMk cId="2341909203" sldId="256"/>
            <ac:spMk id="56" creationId="{88294908-8B00-4F58-BBBA-20F71A40AA9E}"/>
          </ac:spMkLst>
        </pc:spChg>
        <pc:spChg chg="add del">
          <ac:chgData name="Ning Wu" userId="04a4d569-0e5a-4432-a3a6-45e90719a910" providerId="ADAL" clId="{A2AA60D7-062B-43F5-8DE7-271A56B90F1F}" dt="2020-07-01T15:32:16.637" v="1360" actId="26606"/>
          <ac:spMkLst>
            <pc:docMk/>
            <pc:sldMk cId="2341909203" sldId="256"/>
            <ac:spMk id="57" creationId="{4364C879-1404-4203-8E9D-CC5DE0A621A2}"/>
          </ac:spMkLst>
        </pc:spChg>
        <pc:spChg chg="add del">
          <ac:chgData name="Ning Wu" userId="04a4d569-0e5a-4432-a3a6-45e90719a910" providerId="ADAL" clId="{A2AA60D7-062B-43F5-8DE7-271A56B90F1F}" dt="2020-07-01T15:32:16.637" v="1360" actId="26606"/>
          <ac:spMkLst>
            <pc:docMk/>
            <pc:sldMk cId="2341909203" sldId="256"/>
            <ac:spMk id="58" creationId="{84617302-4B0D-4351-A6BB-6F0930D943AC}"/>
          </ac:spMkLst>
        </pc:spChg>
        <pc:spChg chg="add del">
          <ac:chgData name="Ning Wu" userId="04a4d569-0e5a-4432-a3a6-45e90719a910" providerId="ADAL" clId="{A2AA60D7-062B-43F5-8DE7-271A56B90F1F}" dt="2020-07-01T15:32:16.637" v="1360" actId="26606"/>
          <ac:spMkLst>
            <pc:docMk/>
            <pc:sldMk cId="2341909203" sldId="256"/>
            <ac:spMk id="59" creationId="{DA2C7802-C2E0-4218-8F89-8DD7CCD2CD1C}"/>
          </ac:spMkLst>
        </pc:spChg>
        <pc:spChg chg="add del">
          <ac:chgData name="Ning Wu" userId="04a4d569-0e5a-4432-a3a6-45e90719a910" providerId="ADAL" clId="{A2AA60D7-062B-43F5-8DE7-271A56B90F1F}" dt="2020-07-01T15:32:16.637" v="1360" actId="26606"/>
          <ac:spMkLst>
            <pc:docMk/>
            <pc:sldMk cId="2341909203" sldId="256"/>
            <ac:spMk id="60" creationId="{A3969E80-A77B-49FC-9122-D89AFD5EE118}"/>
          </ac:spMkLst>
        </pc:spChg>
        <pc:spChg chg="add del">
          <ac:chgData name="Ning Wu" userId="04a4d569-0e5a-4432-a3a6-45e90719a910" providerId="ADAL" clId="{A2AA60D7-062B-43F5-8DE7-271A56B90F1F}" dt="2020-07-01T15:32:16.637" v="1360" actId="26606"/>
          <ac:spMkLst>
            <pc:docMk/>
            <pc:sldMk cId="2341909203" sldId="256"/>
            <ac:spMk id="61" creationId="{1849CA57-76BD-4CF2-80BA-D7A46A01B7B1}"/>
          </ac:spMkLst>
        </pc:spChg>
        <pc:spChg chg="add del">
          <ac:chgData name="Ning Wu" userId="04a4d569-0e5a-4432-a3a6-45e90719a910" providerId="ADAL" clId="{A2AA60D7-062B-43F5-8DE7-271A56B90F1F}" dt="2020-07-01T15:32:16.637" v="1360" actId="26606"/>
          <ac:spMkLst>
            <pc:docMk/>
            <pc:sldMk cId="2341909203" sldId="256"/>
            <ac:spMk id="62" creationId="{E07981EA-05A6-437C-88D7-B377B92B031D}"/>
          </ac:spMkLst>
        </pc:spChg>
        <pc:spChg chg="add del">
          <ac:chgData name="Ning Wu" userId="04a4d569-0e5a-4432-a3a6-45e90719a910" providerId="ADAL" clId="{A2AA60D7-062B-43F5-8DE7-271A56B90F1F}" dt="2020-07-01T15:32:16.637" v="1360" actId="26606"/>
          <ac:spMkLst>
            <pc:docMk/>
            <pc:sldMk cId="2341909203" sldId="256"/>
            <ac:spMk id="63" creationId="{15E3C750-986E-4769-B1AE-49289FBEE757}"/>
          </ac:spMkLst>
        </pc:spChg>
        <pc:spChg chg="add del">
          <ac:chgData name="Ning Wu" userId="04a4d569-0e5a-4432-a3a6-45e90719a910" providerId="ADAL" clId="{A2AA60D7-062B-43F5-8DE7-271A56B90F1F}" dt="2020-07-01T15:32:18.582" v="1362" actId="26606"/>
          <ac:spMkLst>
            <pc:docMk/>
            <pc:sldMk cId="2341909203" sldId="256"/>
            <ac:spMk id="65" creationId="{FFD48BC7-DC40-47DE-87EE-9F4B6ECB9ABB}"/>
          </ac:spMkLst>
        </pc:spChg>
        <pc:spChg chg="add del">
          <ac:chgData name="Ning Wu" userId="04a4d569-0e5a-4432-a3a6-45e90719a910" providerId="ADAL" clId="{A2AA60D7-062B-43F5-8DE7-271A56B90F1F}" dt="2020-07-01T15:32:18.582" v="1362" actId="26606"/>
          <ac:spMkLst>
            <pc:docMk/>
            <pc:sldMk cId="2341909203" sldId="256"/>
            <ac:spMk id="66" creationId="{E502BBC7-2C76-46F3-BC24-5985BC13DB88}"/>
          </ac:spMkLst>
        </pc:spChg>
        <pc:spChg chg="add del">
          <ac:chgData name="Ning Wu" userId="04a4d569-0e5a-4432-a3a6-45e90719a910" providerId="ADAL" clId="{A2AA60D7-062B-43F5-8DE7-271A56B90F1F}" dt="2020-07-01T15:32:18.582" v="1362" actId="26606"/>
          <ac:spMkLst>
            <pc:docMk/>
            <pc:sldMk cId="2341909203" sldId="256"/>
            <ac:spMk id="67" creationId="{C7F28D52-2A5F-4D23-81AE-7CB8B591C7AF}"/>
          </ac:spMkLst>
        </pc:spChg>
        <pc:spChg chg="add del">
          <ac:chgData name="Ning Wu" userId="04a4d569-0e5a-4432-a3a6-45e90719a910" providerId="ADAL" clId="{A2AA60D7-062B-43F5-8DE7-271A56B90F1F}" dt="2020-07-01T15:32:18.582" v="1362" actId="26606"/>
          <ac:spMkLst>
            <pc:docMk/>
            <pc:sldMk cId="2341909203" sldId="256"/>
            <ac:spMk id="68" creationId="{3629484E-3792-4B3D-89AD-7C8A1ED0E0D4}"/>
          </ac:spMkLst>
        </pc:spChg>
        <pc:spChg chg="add del">
          <ac:chgData name="Ning Wu" userId="04a4d569-0e5a-4432-a3a6-45e90719a910" providerId="ADAL" clId="{A2AA60D7-062B-43F5-8DE7-271A56B90F1F}" dt="2020-07-07T19:23:14.216" v="3787" actId="26606"/>
          <ac:spMkLst>
            <pc:docMk/>
            <pc:sldMk cId="2341909203" sldId="256"/>
            <ac:spMk id="70" creationId="{1EADCAF8-8823-4E89-8612-21029831A4B2}"/>
          </ac:spMkLst>
        </pc:spChg>
        <pc:spChg chg="add del">
          <ac:chgData name="Ning Wu" userId="04a4d569-0e5a-4432-a3a6-45e90719a910" providerId="ADAL" clId="{A2AA60D7-062B-43F5-8DE7-271A56B90F1F}" dt="2020-07-07T19:23:14.216" v="3787" actId="26606"/>
          <ac:spMkLst>
            <pc:docMk/>
            <pc:sldMk cId="2341909203" sldId="256"/>
            <ac:spMk id="71" creationId="{28CA07B2-0819-4B62-9425-7A52BBDD7070}"/>
          </ac:spMkLst>
        </pc:spChg>
        <pc:spChg chg="add del">
          <ac:chgData name="Ning Wu" userId="04a4d569-0e5a-4432-a3a6-45e90719a910" providerId="ADAL" clId="{A2AA60D7-062B-43F5-8DE7-271A56B90F1F}" dt="2020-07-07T14:49:30.674" v="2052" actId="26606"/>
          <ac:spMkLst>
            <pc:docMk/>
            <pc:sldMk cId="2341909203" sldId="256"/>
            <ac:spMk id="77" creationId="{8CA06CD6-90CA-4C45-856C-6771339E1E22}"/>
          </ac:spMkLst>
        </pc:spChg>
        <pc:spChg chg="add del">
          <ac:chgData name="Ning Wu" userId="04a4d569-0e5a-4432-a3a6-45e90719a910" providerId="ADAL" clId="{A2AA60D7-062B-43F5-8DE7-271A56B90F1F}" dt="2020-07-07T14:49:56.684" v="2058" actId="26606"/>
          <ac:spMkLst>
            <pc:docMk/>
            <pc:sldMk cId="2341909203" sldId="256"/>
            <ac:spMk id="79" creationId="{428D436F-9ACD-4C92-AFC8-C934C527A6A4}"/>
          </ac:spMkLst>
        </pc:spChg>
        <pc:spChg chg="add del">
          <ac:chgData name="Ning Wu" userId="04a4d569-0e5a-4432-a3a6-45e90719a910" providerId="ADAL" clId="{A2AA60D7-062B-43F5-8DE7-271A56B90F1F}" dt="2020-07-07T14:24:50.971" v="1993" actId="26606"/>
          <ac:spMkLst>
            <pc:docMk/>
            <pc:sldMk cId="2341909203" sldId="256"/>
            <ac:spMk id="80" creationId="{FFD48BC7-DC40-47DE-87EE-9F4B6ECB9ABB}"/>
          </ac:spMkLst>
        </pc:spChg>
        <pc:spChg chg="add del">
          <ac:chgData name="Ning Wu" userId="04a4d569-0e5a-4432-a3a6-45e90719a910" providerId="ADAL" clId="{A2AA60D7-062B-43F5-8DE7-271A56B90F1F}" dt="2020-07-07T14:49:32.337" v="2054" actId="26606"/>
          <ac:spMkLst>
            <pc:docMk/>
            <pc:sldMk cId="2341909203" sldId="256"/>
            <ac:spMk id="81" creationId="{1E214AA7-F028-4A0D-8698-61AEC754D1BC}"/>
          </ac:spMkLst>
        </pc:spChg>
        <pc:spChg chg="add del">
          <ac:chgData name="Ning Wu" userId="04a4d569-0e5a-4432-a3a6-45e90719a910" providerId="ADAL" clId="{A2AA60D7-062B-43F5-8DE7-271A56B90F1F}" dt="2020-07-07T14:24:50.971" v="1993" actId="26606"/>
          <ac:spMkLst>
            <pc:docMk/>
            <pc:sldMk cId="2341909203" sldId="256"/>
            <ac:spMk id="82" creationId="{E502BBC7-2C76-46F3-BC24-5985BC13DB88}"/>
          </ac:spMkLst>
        </pc:spChg>
        <pc:spChg chg="add del">
          <ac:chgData name="Ning Wu" userId="04a4d569-0e5a-4432-a3a6-45e90719a910" providerId="ADAL" clId="{A2AA60D7-062B-43F5-8DE7-271A56B90F1F}" dt="2020-07-07T14:24:50.971" v="1993" actId="26606"/>
          <ac:spMkLst>
            <pc:docMk/>
            <pc:sldMk cId="2341909203" sldId="256"/>
            <ac:spMk id="84" creationId="{C7F28D52-2A5F-4D23-81AE-7CB8B591C7AF}"/>
          </ac:spMkLst>
        </pc:spChg>
        <pc:spChg chg="add del">
          <ac:chgData name="Ning Wu" userId="04a4d569-0e5a-4432-a3a6-45e90719a910" providerId="ADAL" clId="{A2AA60D7-062B-43F5-8DE7-271A56B90F1F}" dt="2020-07-07T14:49:42.189" v="2056" actId="26606"/>
          <ac:spMkLst>
            <pc:docMk/>
            <pc:sldMk cId="2341909203" sldId="256"/>
            <ac:spMk id="85" creationId="{9F7D788E-2C1B-4EF4-8719-12613771FF98}"/>
          </ac:spMkLst>
        </pc:spChg>
        <pc:spChg chg="add del">
          <ac:chgData name="Ning Wu" userId="04a4d569-0e5a-4432-a3a6-45e90719a910" providerId="ADAL" clId="{A2AA60D7-062B-43F5-8DE7-271A56B90F1F}" dt="2020-07-07T14:24:50.971" v="1993" actId="26606"/>
          <ac:spMkLst>
            <pc:docMk/>
            <pc:sldMk cId="2341909203" sldId="256"/>
            <ac:spMk id="86" creationId="{3629484E-3792-4B3D-89AD-7C8A1ED0E0D4}"/>
          </ac:spMkLst>
        </pc:spChg>
        <pc:spChg chg="add del">
          <ac:chgData name="Ning Wu" userId="04a4d569-0e5a-4432-a3a6-45e90719a910" providerId="ADAL" clId="{A2AA60D7-062B-43F5-8DE7-271A56B90F1F}" dt="2020-07-07T14:49:42.189" v="2056" actId="26606"/>
          <ac:spMkLst>
            <pc:docMk/>
            <pc:sldMk cId="2341909203" sldId="256"/>
            <ac:spMk id="87" creationId="{7C54E824-C0F4-480B-BC88-689F50C45FBD}"/>
          </ac:spMkLst>
        </pc:spChg>
        <pc:spChg chg="add del">
          <ac:chgData name="Ning Wu" userId="04a4d569-0e5a-4432-a3a6-45e90719a910" providerId="ADAL" clId="{A2AA60D7-062B-43F5-8DE7-271A56B90F1F}" dt="2020-07-07T14:49:42.189" v="2056" actId="26606"/>
          <ac:spMkLst>
            <pc:docMk/>
            <pc:sldMk cId="2341909203" sldId="256"/>
            <ac:spMk id="88" creationId="{A5AD6500-BB62-4AAC-9D2F-C10DDC90CBB1}"/>
          </ac:spMkLst>
        </pc:spChg>
        <pc:spChg chg="add del">
          <ac:chgData name="Ning Wu" userId="04a4d569-0e5a-4432-a3a6-45e90719a910" providerId="ADAL" clId="{A2AA60D7-062B-43F5-8DE7-271A56B90F1F}" dt="2020-07-07T14:49:42.189" v="2056" actId="26606"/>
          <ac:spMkLst>
            <pc:docMk/>
            <pc:sldMk cId="2341909203" sldId="256"/>
            <ac:spMk id="89" creationId="{58DEA6A1-FC5C-4E6E-BBBF-7E472949B394}"/>
          </ac:spMkLst>
        </pc:spChg>
        <pc:spChg chg="add del">
          <ac:chgData name="Ning Wu" userId="04a4d569-0e5a-4432-a3a6-45e90719a910" providerId="ADAL" clId="{A2AA60D7-062B-43F5-8DE7-271A56B90F1F}" dt="2020-07-07T14:49:42.189" v="2056" actId="26606"/>
          <ac:spMkLst>
            <pc:docMk/>
            <pc:sldMk cId="2341909203" sldId="256"/>
            <ac:spMk id="90" creationId="{96AAAC3B-1954-46B7-BBAC-27DFF5B5295F}"/>
          </ac:spMkLst>
        </pc:spChg>
        <pc:spChg chg="add del">
          <ac:chgData name="Ning Wu" userId="04a4d569-0e5a-4432-a3a6-45e90719a910" providerId="ADAL" clId="{A2AA60D7-062B-43F5-8DE7-271A56B90F1F}" dt="2020-07-07T14:49:56.684" v="2058" actId="26606"/>
          <ac:spMkLst>
            <pc:docMk/>
            <pc:sldMk cId="2341909203" sldId="256"/>
            <ac:spMk id="91" creationId="{090538E0-A884-4E60-A6AB-77D830E2FCED}"/>
          </ac:spMkLst>
        </pc:spChg>
        <pc:spChg chg="add del">
          <ac:chgData name="Ning Wu" userId="04a4d569-0e5a-4432-a3a6-45e90719a910" providerId="ADAL" clId="{A2AA60D7-062B-43F5-8DE7-271A56B90F1F}" dt="2020-07-07T14:49:56.684" v="2058" actId="26606"/>
          <ac:spMkLst>
            <pc:docMk/>
            <pc:sldMk cId="2341909203" sldId="256"/>
            <ac:spMk id="92" creationId="{DB0D7DD0-1C67-4D4C-9E06-678233DB8468}"/>
          </ac:spMkLst>
        </pc:spChg>
        <pc:spChg chg="add del">
          <ac:chgData name="Ning Wu" userId="04a4d569-0e5a-4432-a3a6-45e90719a910" providerId="ADAL" clId="{A2AA60D7-062B-43F5-8DE7-271A56B90F1F}" dt="2020-07-07T19:22:55.041" v="3774" actId="26606"/>
          <ac:spMkLst>
            <pc:docMk/>
            <pc:sldMk cId="2341909203" sldId="256"/>
            <ac:spMk id="93" creationId="{BCC81228-CEA3-402B-B8E5-688F5BFA7876}"/>
          </ac:spMkLst>
        </pc:spChg>
        <pc:spChg chg="add del">
          <ac:chgData name="Ning Wu" userId="04a4d569-0e5a-4432-a3a6-45e90719a910" providerId="ADAL" clId="{A2AA60D7-062B-43F5-8DE7-271A56B90F1F}" dt="2020-07-07T14:49:58.147" v="2060" actId="26606"/>
          <ac:spMkLst>
            <pc:docMk/>
            <pc:sldMk cId="2341909203" sldId="256"/>
            <ac:spMk id="94" creationId="{10F24D38-B79E-44B4-830E-043F45D96DC2}"/>
          </ac:spMkLst>
        </pc:spChg>
        <pc:spChg chg="add del">
          <ac:chgData name="Ning Wu" userId="04a4d569-0e5a-4432-a3a6-45e90719a910" providerId="ADAL" clId="{A2AA60D7-062B-43F5-8DE7-271A56B90F1F}" dt="2020-07-07T19:22:55.041" v="3774" actId="26606"/>
          <ac:spMkLst>
            <pc:docMk/>
            <pc:sldMk cId="2341909203" sldId="256"/>
            <ac:spMk id="96" creationId="{BC0916B8-FF7A-4ECB-9FD7-C7668658D9B4}"/>
          </ac:spMkLst>
        </pc:spChg>
        <pc:spChg chg="add del">
          <ac:chgData name="Ning Wu" userId="04a4d569-0e5a-4432-a3a6-45e90719a910" providerId="ADAL" clId="{A2AA60D7-062B-43F5-8DE7-271A56B90F1F}" dt="2020-07-07T14:49:58.907" v="2062" actId="26606"/>
          <ac:spMkLst>
            <pc:docMk/>
            <pc:sldMk cId="2341909203" sldId="256"/>
            <ac:spMk id="97" creationId="{2A6B319F-86FE-4754-878E-06F0804D882B}"/>
          </ac:spMkLst>
        </pc:spChg>
        <pc:spChg chg="add del">
          <ac:chgData name="Ning Wu" userId="04a4d569-0e5a-4432-a3a6-45e90719a910" providerId="ADAL" clId="{A2AA60D7-062B-43F5-8DE7-271A56B90F1F}" dt="2020-07-07T14:49:58.907" v="2062" actId="26606"/>
          <ac:spMkLst>
            <pc:docMk/>
            <pc:sldMk cId="2341909203" sldId="256"/>
            <ac:spMk id="98" creationId="{DCF7D1B5-3477-499F-ACC5-2C8B07F4EDB3}"/>
          </ac:spMkLst>
        </pc:spChg>
        <pc:spChg chg="add del">
          <ac:chgData name="Ning Wu" userId="04a4d569-0e5a-4432-a3a6-45e90719a910" providerId="ADAL" clId="{A2AA60D7-062B-43F5-8DE7-271A56B90F1F}" dt="2020-07-07T19:22:55.041" v="3774" actId="26606"/>
          <ac:spMkLst>
            <pc:docMk/>
            <pc:sldMk cId="2341909203" sldId="256"/>
            <ac:spMk id="99" creationId="{9DC011D4-C95F-4B2E-9A3C-A46DCDE956DC}"/>
          </ac:spMkLst>
        </pc:spChg>
        <pc:spChg chg="add del">
          <ac:chgData name="Ning Wu" userId="04a4d569-0e5a-4432-a3a6-45e90719a910" providerId="ADAL" clId="{A2AA60D7-062B-43F5-8DE7-271A56B90F1F}" dt="2020-07-07T14:50:01.092" v="2064" actId="26606"/>
          <ac:spMkLst>
            <pc:docMk/>
            <pc:sldMk cId="2341909203" sldId="256"/>
            <ac:spMk id="100" creationId="{1E214AA7-F028-4A0D-8698-61AEC754D1BC}"/>
          </ac:spMkLst>
        </pc:spChg>
        <pc:spChg chg="add del">
          <ac:chgData name="Ning Wu" userId="04a4d569-0e5a-4432-a3a6-45e90719a910" providerId="ADAL" clId="{A2AA60D7-062B-43F5-8DE7-271A56B90F1F}" dt="2020-07-07T19:22:57.821" v="3776" actId="26606"/>
          <ac:spMkLst>
            <pc:docMk/>
            <pc:sldMk cId="2341909203" sldId="256"/>
            <ac:spMk id="102" creationId="{4C608BEB-860E-4094-8511-78603564A75E}"/>
          </ac:spMkLst>
        </pc:spChg>
        <pc:spChg chg="add del">
          <ac:chgData name="Ning Wu" userId="04a4d569-0e5a-4432-a3a6-45e90719a910" providerId="ADAL" clId="{A2AA60D7-062B-43F5-8DE7-271A56B90F1F}" dt="2020-07-07T14:50:19.450" v="2066" actId="26606"/>
          <ac:spMkLst>
            <pc:docMk/>
            <pc:sldMk cId="2341909203" sldId="256"/>
            <ac:spMk id="103" creationId="{8CA06CD6-90CA-4C45-856C-6771339E1E22}"/>
          </ac:spMkLst>
        </pc:spChg>
        <pc:spChg chg="add del">
          <ac:chgData name="Ning Wu" userId="04a4d569-0e5a-4432-a3a6-45e90719a910" providerId="ADAL" clId="{A2AA60D7-062B-43F5-8DE7-271A56B90F1F}" dt="2020-07-07T19:23:01.233" v="3778" actId="26606"/>
          <ac:spMkLst>
            <pc:docMk/>
            <pc:sldMk cId="2341909203" sldId="256"/>
            <ac:spMk id="107" creationId="{9F7D788E-2C1B-4EF4-8719-12613771FF98}"/>
          </ac:spMkLst>
        </pc:spChg>
        <pc:spChg chg="add del">
          <ac:chgData name="Ning Wu" userId="04a4d569-0e5a-4432-a3a6-45e90719a910" providerId="ADAL" clId="{A2AA60D7-062B-43F5-8DE7-271A56B90F1F}" dt="2020-07-07T19:23:01.233" v="3778" actId="26606"/>
          <ac:spMkLst>
            <pc:docMk/>
            <pc:sldMk cId="2341909203" sldId="256"/>
            <ac:spMk id="108" creationId="{7C54E824-C0F4-480B-BC88-689F50C45FBD}"/>
          </ac:spMkLst>
        </pc:spChg>
        <pc:spChg chg="add del">
          <ac:chgData name="Ning Wu" userId="04a4d569-0e5a-4432-a3a6-45e90719a910" providerId="ADAL" clId="{A2AA60D7-062B-43F5-8DE7-271A56B90F1F}" dt="2020-07-07T19:23:01.233" v="3778" actId="26606"/>
          <ac:spMkLst>
            <pc:docMk/>
            <pc:sldMk cId="2341909203" sldId="256"/>
            <ac:spMk id="109" creationId="{58DEA6A1-FC5C-4E6E-BBBF-7E472949B394}"/>
          </ac:spMkLst>
        </pc:spChg>
        <pc:spChg chg="add del">
          <ac:chgData name="Ning Wu" userId="04a4d569-0e5a-4432-a3a6-45e90719a910" providerId="ADAL" clId="{A2AA60D7-062B-43F5-8DE7-271A56B90F1F}" dt="2020-07-07T19:23:01.233" v="3778" actId="26606"/>
          <ac:spMkLst>
            <pc:docMk/>
            <pc:sldMk cId="2341909203" sldId="256"/>
            <ac:spMk id="110" creationId="{96AAAC3B-1954-46B7-BBAC-27DFF5B5295F}"/>
          </ac:spMkLst>
        </pc:spChg>
        <pc:spChg chg="add del">
          <ac:chgData name="Ning Wu" userId="04a4d569-0e5a-4432-a3a6-45e90719a910" providerId="ADAL" clId="{A2AA60D7-062B-43F5-8DE7-271A56B90F1F}" dt="2020-07-07T19:23:01.233" v="3778" actId="26606"/>
          <ac:spMkLst>
            <pc:docMk/>
            <pc:sldMk cId="2341909203" sldId="256"/>
            <ac:spMk id="111" creationId="{A5AD6500-BB62-4AAC-9D2F-C10DDC90CBB1}"/>
          </ac:spMkLst>
        </pc:spChg>
        <pc:spChg chg="add del">
          <ac:chgData name="Ning Wu" userId="04a4d569-0e5a-4432-a3a6-45e90719a910" providerId="ADAL" clId="{A2AA60D7-062B-43F5-8DE7-271A56B90F1F}" dt="2020-07-07T19:23:04.659" v="3780" actId="26606"/>
          <ac:spMkLst>
            <pc:docMk/>
            <pc:sldMk cId="2341909203" sldId="256"/>
            <ac:spMk id="113" creationId="{E35A04CF-97D4-4FF7-B359-C546B1F62E54}"/>
          </ac:spMkLst>
        </pc:spChg>
        <pc:spChg chg="add del">
          <ac:chgData name="Ning Wu" userId="04a4d569-0e5a-4432-a3a6-45e90719a910" providerId="ADAL" clId="{A2AA60D7-062B-43F5-8DE7-271A56B90F1F}" dt="2020-07-07T19:23:04.659" v="3780" actId="26606"/>
          <ac:spMkLst>
            <pc:docMk/>
            <pc:sldMk cId="2341909203" sldId="256"/>
            <ac:spMk id="114" creationId="{1DE7243B-5109-444B-8FAF-7437C66BC0E9}"/>
          </ac:spMkLst>
        </pc:spChg>
        <pc:spChg chg="add del">
          <ac:chgData name="Ning Wu" userId="04a4d569-0e5a-4432-a3a6-45e90719a910" providerId="ADAL" clId="{A2AA60D7-062B-43F5-8DE7-271A56B90F1F}" dt="2020-07-07T19:23:04.659" v="3780" actId="26606"/>
          <ac:spMkLst>
            <pc:docMk/>
            <pc:sldMk cId="2341909203" sldId="256"/>
            <ac:spMk id="115" creationId="{4C5D6221-DA7B-4611-AA26-7D8E349FDE96}"/>
          </ac:spMkLst>
        </pc:spChg>
        <pc:spChg chg="add del">
          <ac:chgData name="Ning Wu" userId="04a4d569-0e5a-4432-a3a6-45e90719a910" providerId="ADAL" clId="{A2AA60D7-062B-43F5-8DE7-271A56B90F1F}" dt="2020-07-07T19:23:06.353" v="3782" actId="26606"/>
          <ac:spMkLst>
            <pc:docMk/>
            <pc:sldMk cId="2341909203" sldId="256"/>
            <ac:spMk id="117" creationId="{8CA06CD6-90CA-4C45-856C-6771339E1E22}"/>
          </ac:spMkLst>
        </pc:spChg>
        <pc:spChg chg="add del">
          <ac:chgData name="Ning Wu" userId="04a4d569-0e5a-4432-a3a6-45e90719a910" providerId="ADAL" clId="{A2AA60D7-062B-43F5-8DE7-271A56B90F1F}" dt="2020-07-07T19:23:10.404" v="3784" actId="26606"/>
          <ac:spMkLst>
            <pc:docMk/>
            <pc:sldMk cId="2341909203" sldId="256"/>
            <ac:spMk id="120" creationId="{1E214AA7-F028-4A0D-8698-61AEC754D1BC}"/>
          </ac:spMkLst>
        </pc:spChg>
        <pc:spChg chg="add del">
          <ac:chgData name="Ning Wu" userId="04a4d569-0e5a-4432-a3a6-45e90719a910" providerId="ADAL" clId="{A2AA60D7-062B-43F5-8DE7-271A56B90F1F}" dt="2020-07-07T19:23:14.204" v="3786" actId="26606"/>
          <ac:spMkLst>
            <pc:docMk/>
            <pc:sldMk cId="2341909203" sldId="256"/>
            <ac:spMk id="123" creationId="{428D436F-9ACD-4C92-AFC8-C934C527A6A4}"/>
          </ac:spMkLst>
        </pc:spChg>
        <pc:spChg chg="add del">
          <ac:chgData name="Ning Wu" userId="04a4d569-0e5a-4432-a3a6-45e90719a910" providerId="ADAL" clId="{A2AA60D7-062B-43F5-8DE7-271A56B90F1F}" dt="2020-07-07T19:23:14.204" v="3786" actId="26606"/>
          <ac:spMkLst>
            <pc:docMk/>
            <pc:sldMk cId="2341909203" sldId="256"/>
            <ac:spMk id="124" creationId="{090538E0-A884-4E60-A6AB-77D830E2FCED}"/>
          </ac:spMkLst>
        </pc:spChg>
        <pc:spChg chg="add del">
          <ac:chgData name="Ning Wu" userId="04a4d569-0e5a-4432-a3a6-45e90719a910" providerId="ADAL" clId="{A2AA60D7-062B-43F5-8DE7-271A56B90F1F}" dt="2020-07-07T19:23:14.204" v="3786" actId="26606"/>
          <ac:spMkLst>
            <pc:docMk/>
            <pc:sldMk cId="2341909203" sldId="256"/>
            <ac:spMk id="125" creationId="{DB0D7DD0-1C67-4D4C-9E06-678233DB8468}"/>
          </ac:spMkLst>
        </pc:spChg>
        <pc:spChg chg="add del">
          <ac:chgData name="Ning Wu" userId="04a4d569-0e5a-4432-a3a6-45e90719a910" providerId="ADAL" clId="{A2AA60D7-062B-43F5-8DE7-271A56B90F1F}" dt="2020-07-07T19:24:00.930" v="3788" actId="26606"/>
          <ac:spMkLst>
            <pc:docMk/>
            <pc:sldMk cId="2341909203" sldId="256"/>
            <ac:spMk id="127" creationId="{BCC81228-CEA3-402B-B8E5-688F5BFA7876}"/>
          </ac:spMkLst>
        </pc:spChg>
        <pc:spChg chg="add del">
          <ac:chgData name="Ning Wu" userId="04a4d569-0e5a-4432-a3a6-45e90719a910" providerId="ADAL" clId="{A2AA60D7-062B-43F5-8DE7-271A56B90F1F}" dt="2020-07-07T19:24:00.930" v="3788" actId="26606"/>
          <ac:spMkLst>
            <pc:docMk/>
            <pc:sldMk cId="2341909203" sldId="256"/>
            <ac:spMk id="128" creationId="{BC0916B8-FF7A-4ECB-9FD7-C7668658D9B4}"/>
          </ac:spMkLst>
        </pc:spChg>
        <pc:spChg chg="add del">
          <ac:chgData name="Ning Wu" userId="04a4d569-0e5a-4432-a3a6-45e90719a910" providerId="ADAL" clId="{A2AA60D7-062B-43F5-8DE7-271A56B90F1F}" dt="2020-07-07T19:24:00.930" v="3788" actId="26606"/>
          <ac:spMkLst>
            <pc:docMk/>
            <pc:sldMk cId="2341909203" sldId="256"/>
            <ac:spMk id="129" creationId="{9DC011D4-C95F-4B2E-9A3C-A46DCDE956DC}"/>
          </ac:spMkLst>
        </pc:spChg>
        <pc:spChg chg="add">
          <ac:chgData name="Ning Wu" userId="04a4d569-0e5a-4432-a3a6-45e90719a910" providerId="ADAL" clId="{A2AA60D7-062B-43F5-8DE7-271A56B90F1F}" dt="2020-07-07T19:24:00.930" v="3788" actId="26606"/>
          <ac:spMkLst>
            <pc:docMk/>
            <pc:sldMk cId="2341909203" sldId="256"/>
            <ac:spMk id="134" creationId="{E35A04CF-97D4-4FF7-B359-C546B1F62E54}"/>
          </ac:spMkLst>
        </pc:spChg>
        <pc:spChg chg="add">
          <ac:chgData name="Ning Wu" userId="04a4d569-0e5a-4432-a3a6-45e90719a910" providerId="ADAL" clId="{A2AA60D7-062B-43F5-8DE7-271A56B90F1F}" dt="2020-07-07T19:24:00.930" v="3788" actId="26606"/>
          <ac:spMkLst>
            <pc:docMk/>
            <pc:sldMk cId="2341909203" sldId="256"/>
            <ac:spMk id="136" creationId="{1DE7243B-5109-444B-8FAF-7437C66BC0E9}"/>
          </ac:spMkLst>
        </pc:spChg>
        <pc:spChg chg="add">
          <ac:chgData name="Ning Wu" userId="04a4d569-0e5a-4432-a3a6-45e90719a910" providerId="ADAL" clId="{A2AA60D7-062B-43F5-8DE7-271A56B90F1F}" dt="2020-07-07T19:24:00.930" v="3788" actId="26606"/>
          <ac:spMkLst>
            <pc:docMk/>
            <pc:sldMk cId="2341909203" sldId="256"/>
            <ac:spMk id="138" creationId="{4C5D6221-DA7B-4611-AA26-7D8E349FDE96}"/>
          </ac:spMkLst>
        </pc:spChg>
        <pc:grpChg chg="add del">
          <ac:chgData name="Ning Wu" userId="04a4d569-0e5a-4432-a3a6-45e90719a910" providerId="ADAL" clId="{A2AA60D7-062B-43F5-8DE7-271A56B90F1F}" dt="2020-07-01T15:31:50.376" v="1348" actId="26606"/>
          <ac:grpSpMkLst>
            <pc:docMk/>
            <pc:sldMk cId="2341909203" sldId="256"/>
            <ac:grpSpMk id="14" creationId="{18999293-B054-4B57-A26F-D04C2BB11338}"/>
          </ac:grpSpMkLst>
        </pc:grpChg>
        <pc:grpChg chg="add del">
          <ac:chgData name="Ning Wu" userId="04a4d569-0e5a-4432-a3a6-45e90719a910" providerId="ADAL" clId="{A2AA60D7-062B-43F5-8DE7-271A56B90F1F}" dt="2020-07-01T15:32:04.404" v="1352" actId="26606"/>
          <ac:grpSpMkLst>
            <pc:docMk/>
            <pc:sldMk cId="2341909203" sldId="256"/>
            <ac:grpSpMk id="18" creationId="{E7D4F600-F737-4482-BC99-1E1FFC82630C}"/>
          </ac:grpSpMkLst>
        </pc:grpChg>
        <pc:grpChg chg="add del">
          <ac:chgData name="Ning Wu" userId="04a4d569-0e5a-4432-a3a6-45e90719a910" providerId="ADAL" clId="{A2AA60D7-062B-43F5-8DE7-271A56B90F1F}" dt="2020-07-01T15:31:50.376" v="1348" actId="26606"/>
          <ac:grpSpMkLst>
            <pc:docMk/>
            <pc:sldMk cId="2341909203" sldId="256"/>
            <ac:grpSpMk id="20" creationId="{761945C4-D997-42F3-B59A-984CF0066715}"/>
          </ac:grpSpMkLst>
        </pc:grpChg>
        <pc:grpChg chg="add del">
          <ac:chgData name="Ning Wu" userId="04a4d569-0e5a-4432-a3a6-45e90719a910" providerId="ADAL" clId="{A2AA60D7-062B-43F5-8DE7-271A56B90F1F}" dt="2020-07-01T15:32:02.197" v="1350" actId="26606"/>
          <ac:grpSpMkLst>
            <pc:docMk/>
            <pc:sldMk cId="2341909203" sldId="256"/>
            <ac:grpSpMk id="28" creationId="{DA02BEE4-A5D4-40AF-882D-49D34B086FFF}"/>
          </ac:grpSpMkLst>
        </pc:grpChg>
        <pc:grpChg chg="add del">
          <ac:chgData name="Ning Wu" userId="04a4d569-0e5a-4432-a3a6-45e90719a910" providerId="ADAL" clId="{A2AA60D7-062B-43F5-8DE7-271A56B90F1F}" dt="2020-07-01T15:32:04.404" v="1352" actId="26606"/>
          <ac:grpSpMkLst>
            <pc:docMk/>
            <pc:sldMk cId="2341909203" sldId="256"/>
            <ac:grpSpMk id="33" creationId="{AE0D2D7F-1DF5-4798-9E63-A71E2D15886B}"/>
          </ac:grpSpMkLst>
        </pc:grpChg>
        <pc:grpChg chg="add del">
          <ac:chgData name="Ning Wu" userId="04a4d569-0e5a-4432-a3a6-45e90719a910" providerId="ADAL" clId="{A2AA60D7-062B-43F5-8DE7-271A56B90F1F}" dt="2020-07-01T15:32:06.588" v="1354" actId="26606"/>
          <ac:grpSpMkLst>
            <pc:docMk/>
            <pc:sldMk cId="2341909203" sldId="256"/>
            <ac:grpSpMk id="39" creationId="{DA02BEE4-A5D4-40AF-882D-49D34B086FFF}"/>
          </ac:grpSpMkLst>
        </pc:grpChg>
        <pc:grpChg chg="add del">
          <ac:chgData name="Ning Wu" userId="04a4d569-0e5a-4432-a3a6-45e90719a910" providerId="ADAL" clId="{A2AA60D7-062B-43F5-8DE7-271A56B90F1F}" dt="2020-07-01T15:32:08.079" v="1356" actId="26606"/>
          <ac:grpSpMkLst>
            <pc:docMk/>
            <pc:sldMk cId="2341909203" sldId="256"/>
            <ac:grpSpMk id="46" creationId="{18999293-B054-4B57-A26F-D04C2BB11338}"/>
          </ac:grpSpMkLst>
        </pc:grpChg>
        <pc:grpChg chg="add del">
          <ac:chgData name="Ning Wu" userId="04a4d569-0e5a-4432-a3a6-45e90719a910" providerId="ADAL" clId="{A2AA60D7-062B-43F5-8DE7-271A56B90F1F}" dt="2020-07-01T15:32:08.079" v="1356" actId="26606"/>
          <ac:grpSpMkLst>
            <pc:docMk/>
            <pc:sldMk cId="2341909203" sldId="256"/>
            <ac:grpSpMk id="48" creationId="{761945C4-D997-42F3-B59A-984CF0066715}"/>
          </ac:grpSpMkLst>
        </pc:grpChg>
        <pc:grpChg chg="add del">
          <ac:chgData name="Ning Wu" userId="04a4d569-0e5a-4432-a3a6-45e90719a910" providerId="ADAL" clId="{A2AA60D7-062B-43F5-8DE7-271A56B90F1F}" dt="2020-07-01T15:32:10.894" v="1358" actId="26606"/>
          <ac:grpSpMkLst>
            <pc:docMk/>
            <pc:sldMk cId="2341909203" sldId="256"/>
            <ac:grpSpMk id="52" creationId="{DA02BEE4-A5D4-40AF-882D-49D34B086FFF}"/>
          </ac:grpSpMkLst>
        </pc:grpChg>
        <pc:grpChg chg="add del">
          <ac:chgData name="Ning Wu" userId="04a4d569-0e5a-4432-a3a6-45e90719a910" providerId="ADAL" clId="{A2AA60D7-062B-43F5-8DE7-271A56B90F1F}" dt="2020-07-07T19:23:14.216" v="3787" actId="26606"/>
          <ac:grpSpMkLst>
            <pc:docMk/>
            <pc:sldMk cId="2341909203" sldId="256"/>
            <ac:grpSpMk id="72" creationId="{DA02BEE4-A5D4-40AF-882D-49D34B086FFF}"/>
          </ac:grpSpMkLst>
        </pc:grpChg>
        <pc:cxnChg chg="add del">
          <ac:chgData name="Ning Wu" userId="04a4d569-0e5a-4432-a3a6-45e90719a910" providerId="ADAL" clId="{A2AA60D7-062B-43F5-8DE7-271A56B90F1F}" dt="2020-07-07T14:49:30.674" v="2052" actId="26606"/>
          <ac:cxnSpMkLst>
            <pc:docMk/>
            <pc:sldMk cId="2341909203" sldId="256"/>
            <ac:cxnSpMk id="78" creationId="{5021601D-2758-4B15-A31C-FDA184C51B3A}"/>
          </ac:cxnSpMkLst>
        </pc:cxnChg>
        <pc:cxnChg chg="add del">
          <ac:chgData name="Ning Wu" userId="04a4d569-0e5a-4432-a3a6-45e90719a910" providerId="ADAL" clId="{A2AA60D7-062B-43F5-8DE7-271A56B90F1F}" dt="2020-07-07T14:49:32.337" v="2054" actId="26606"/>
          <ac:cxnSpMkLst>
            <pc:docMk/>
            <pc:sldMk cId="2341909203" sldId="256"/>
            <ac:cxnSpMk id="83" creationId="{D6206FDC-2777-4D7F-AF9C-73413DA664C9}"/>
          </ac:cxnSpMkLst>
        </pc:cxnChg>
        <pc:cxnChg chg="add del">
          <ac:chgData name="Ning Wu" userId="04a4d569-0e5a-4432-a3a6-45e90719a910" providerId="ADAL" clId="{A2AA60D7-062B-43F5-8DE7-271A56B90F1F}" dt="2020-07-07T14:49:58.147" v="2060" actId="26606"/>
          <ac:cxnSpMkLst>
            <pc:docMk/>
            <pc:sldMk cId="2341909203" sldId="256"/>
            <ac:cxnSpMk id="95" creationId="{FC469874-256B-45B3-A79C-7591B4BA1ECC}"/>
          </ac:cxnSpMkLst>
        </pc:cxnChg>
        <pc:cxnChg chg="add del">
          <ac:chgData name="Ning Wu" userId="04a4d569-0e5a-4432-a3a6-45e90719a910" providerId="ADAL" clId="{A2AA60D7-062B-43F5-8DE7-271A56B90F1F}" dt="2020-07-07T14:50:01.092" v="2064" actId="26606"/>
          <ac:cxnSpMkLst>
            <pc:docMk/>
            <pc:sldMk cId="2341909203" sldId="256"/>
            <ac:cxnSpMk id="101" creationId="{D6206FDC-2777-4D7F-AF9C-73413DA664C9}"/>
          </ac:cxnSpMkLst>
        </pc:cxnChg>
        <pc:cxnChg chg="add del">
          <ac:chgData name="Ning Wu" userId="04a4d569-0e5a-4432-a3a6-45e90719a910" providerId="ADAL" clId="{A2AA60D7-062B-43F5-8DE7-271A56B90F1F}" dt="2020-07-07T14:50:19.450" v="2066" actId="26606"/>
          <ac:cxnSpMkLst>
            <pc:docMk/>
            <pc:sldMk cId="2341909203" sldId="256"/>
            <ac:cxnSpMk id="104" creationId="{5021601D-2758-4B15-A31C-FDA184C51B3A}"/>
          </ac:cxnSpMkLst>
        </pc:cxnChg>
        <pc:cxnChg chg="add del">
          <ac:chgData name="Ning Wu" userId="04a4d569-0e5a-4432-a3a6-45e90719a910" providerId="ADAL" clId="{A2AA60D7-062B-43F5-8DE7-271A56B90F1F}" dt="2020-07-07T19:22:57.821" v="3776" actId="26606"/>
          <ac:cxnSpMkLst>
            <pc:docMk/>
            <pc:sldMk cId="2341909203" sldId="256"/>
            <ac:cxnSpMk id="105" creationId="{1F16A8D4-FE87-4604-88B2-394B5D1EB437}"/>
          </ac:cxnSpMkLst>
        </pc:cxnChg>
        <pc:cxnChg chg="add del">
          <ac:chgData name="Ning Wu" userId="04a4d569-0e5a-4432-a3a6-45e90719a910" providerId="ADAL" clId="{A2AA60D7-062B-43F5-8DE7-271A56B90F1F}" dt="2020-07-07T19:23:06.353" v="3782" actId="26606"/>
          <ac:cxnSpMkLst>
            <pc:docMk/>
            <pc:sldMk cId="2341909203" sldId="256"/>
            <ac:cxnSpMk id="118" creationId="{5021601D-2758-4B15-A31C-FDA184C51B3A}"/>
          </ac:cxnSpMkLst>
        </pc:cxnChg>
        <pc:cxnChg chg="add del">
          <ac:chgData name="Ning Wu" userId="04a4d569-0e5a-4432-a3a6-45e90719a910" providerId="ADAL" clId="{A2AA60D7-062B-43F5-8DE7-271A56B90F1F}" dt="2020-07-07T19:23:10.404" v="3784" actId="26606"/>
          <ac:cxnSpMkLst>
            <pc:docMk/>
            <pc:sldMk cId="2341909203" sldId="256"/>
            <ac:cxnSpMk id="121" creationId="{D6206FDC-2777-4D7F-AF9C-73413DA664C9}"/>
          </ac:cxnSpMkLst>
        </pc:cxnChg>
      </pc:sldChg>
      <pc:sldChg chg="addSp delSp modSp">
        <pc:chgData name="Ning Wu" userId="04a4d569-0e5a-4432-a3a6-45e90719a910" providerId="ADAL" clId="{A2AA60D7-062B-43F5-8DE7-271A56B90F1F}" dt="2020-07-07T14:50:45.591" v="2075" actId="1076"/>
        <pc:sldMkLst>
          <pc:docMk/>
          <pc:sldMk cId="2714812127" sldId="257"/>
        </pc:sldMkLst>
        <pc:spChg chg="mod">
          <ac:chgData name="Ning Wu" userId="04a4d569-0e5a-4432-a3a6-45e90719a910" providerId="ADAL" clId="{A2AA60D7-062B-43F5-8DE7-271A56B90F1F}" dt="2020-07-07T13:29:04.696" v="1935" actId="1076"/>
          <ac:spMkLst>
            <pc:docMk/>
            <pc:sldMk cId="2714812127" sldId="257"/>
            <ac:spMk id="3" creationId="{17312645-7E73-4CBE-8699-904B459BBC40}"/>
          </ac:spMkLst>
        </pc:spChg>
        <pc:spChg chg="add del mod">
          <ac:chgData name="Ning Wu" userId="04a4d569-0e5a-4432-a3a6-45e90719a910" providerId="ADAL" clId="{A2AA60D7-062B-43F5-8DE7-271A56B90F1F}" dt="2020-07-07T13:29:06.020" v="1937"/>
          <ac:spMkLst>
            <pc:docMk/>
            <pc:sldMk cId="2714812127" sldId="257"/>
            <ac:spMk id="5" creationId="{97A9320D-0C78-4783-BF0C-02ABF4ECF7F7}"/>
          </ac:spMkLst>
        </pc:spChg>
        <pc:picChg chg="mod">
          <ac:chgData name="Ning Wu" userId="04a4d569-0e5a-4432-a3a6-45e90719a910" providerId="ADAL" clId="{A2AA60D7-062B-43F5-8DE7-271A56B90F1F}" dt="2020-07-07T14:50:45.591" v="2075" actId="1076"/>
          <ac:picMkLst>
            <pc:docMk/>
            <pc:sldMk cId="2714812127" sldId="257"/>
            <ac:picMk id="21" creationId="{3363D9A5-FD7D-46F8-87A2-E819DF60861C}"/>
          </ac:picMkLst>
        </pc:picChg>
      </pc:sldChg>
      <pc:sldChg chg="addSp modSp del">
        <pc:chgData name="Ning Wu" userId="04a4d569-0e5a-4432-a3a6-45e90719a910" providerId="ADAL" clId="{A2AA60D7-062B-43F5-8DE7-271A56B90F1F}" dt="2020-07-07T15:45:32.833" v="2169" actId="2696"/>
        <pc:sldMkLst>
          <pc:docMk/>
          <pc:sldMk cId="2906030539" sldId="258"/>
        </pc:sldMkLst>
        <pc:spChg chg="add mod">
          <ac:chgData name="Ning Wu" userId="04a4d569-0e5a-4432-a3a6-45e90719a910" providerId="ADAL" clId="{A2AA60D7-062B-43F5-8DE7-271A56B90F1F}" dt="2020-07-07T15:18:49.384" v="2146" actId="14100"/>
          <ac:spMkLst>
            <pc:docMk/>
            <pc:sldMk cId="2906030539" sldId="258"/>
            <ac:spMk id="2" creationId="{75032529-4AAB-411C-BEF9-309F3BA2D743}"/>
          </ac:spMkLst>
        </pc:spChg>
        <pc:picChg chg="mod">
          <ac:chgData name="Ning Wu" userId="04a4d569-0e5a-4432-a3a6-45e90719a910" providerId="ADAL" clId="{A2AA60D7-062B-43F5-8DE7-271A56B90F1F}" dt="2020-07-07T14:51:57.934" v="2078" actId="14100"/>
          <ac:picMkLst>
            <pc:docMk/>
            <pc:sldMk cId="2906030539" sldId="258"/>
            <ac:picMk id="5" creationId="{7B550663-EC98-4CA6-B7F7-8D556999EDCA}"/>
          </ac:picMkLst>
        </pc:picChg>
      </pc:sldChg>
      <pc:sldChg chg="addSp modSp">
        <pc:chgData name="Ning Wu" userId="04a4d569-0e5a-4432-a3a6-45e90719a910" providerId="ADAL" clId="{A2AA60D7-062B-43F5-8DE7-271A56B90F1F}" dt="2020-07-07T19:13:25.684" v="3770" actId="5793"/>
        <pc:sldMkLst>
          <pc:docMk/>
          <pc:sldMk cId="1424471514" sldId="259"/>
        </pc:sldMkLst>
        <pc:spChg chg="add mod">
          <ac:chgData name="Ning Wu" userId="04a4d569-0e5a-4432-a3a6-45e90719a910" providerId="ADAL" clId="{A2AA60D7-062B-43F5-8DE7-271A56B90F1F}" dt="2020-07-07T19:13:25.684" v="3770" actId="5793"/>
          <ac:spMkLst>
            <pc:docMk/>
            <pc:sldMk cId="1424471514" sldId="259"/>
            <ac:spMk id="2" creationId="{48C12F2A-9A52-4423-B896-EC58ED875024}"/>
          </ac:spMkLst>
        </pc:spChg>
        <pc:spChg chg="add mod">
          <ac:chgData name="Ning Wu" userId="04a4d569-0e5a-4432-a3a6-45e90719a910" providerId="ADAL" clId="{A2AA60D7-062B-43F5-8DE7-271A56B90F1F}" dt="2020-07-07T14:57:21.517" v="2095" actId="1076"/>
          <ac:spMkLst>
            <pc:docMk/>
            <pc:sldMk cId="1424471514" sldId="259"/>
            <ac:spMk id="3" creationId="{2C67A41E-DF10-4201-B41A-EC4AD5D2871A}"/>
          </ac:spMkLst>
        </pc:spChg>
        <pc:picChg chg="mod">
          <ac:chgData name="Ning Wu" userId="04a4d569-0e5a-4432-a3a6-45e90719a910" providerId="ADAL" clId="{A2AA60D7-062B-43F5-8DE7-271A56B90F1F}" dt="2020-07-07T19:12:45.128" v="3716" actId="14100"/>
          <ac:picMkLst>
            <pc:docMk/>
            <pc:sldMk cId="1424471514" sldId="259"/>
            <ac:picMk id="4" creationId="{4C205C69-2CE0-4524-A435-0D5F9993FA3F}"/>
          </ac:picMkLst>
        </pc:picChg>
      </pc:sldChg>
      <pc:sldChg chg="addSp delSp modSp">
        <pc:chgData name="Ning Wu" userId="04a4d569-0e5a-4432-a3a6-45e90719a910" providerId="ADAL" clId="{A2AA60D7-062B-43F5-8DE7-271A56B90F1F}" dt="2020-07-01T15:12:51.871" v="1107" actId="1076"/>
        <pc:sldMkLst>
          <pc:docMk/>
          <pc:sldMk cId="2166844629" sldId="260"/>
        </pc:sldMkLst>
        <pc:spChg chg="mod">
          <ac:chgData name="Ning Wu" userId="04a4d569-0e5a-4432-a3a6-45e90719a910" providerId="ADAL" clId="{A2AA60D7-062B-43F5-8DE7-271A56B90F1F}" dt="2020-07-01T15:12:37.578" v="1105" actId="1076"/>
          <ac:spMkLst>
            <pc:docMk/>
            <pc:sldMk cId="2166844629" sldId="260"/>
            <ac:spMk id="4" creationId="{A1AFDBF7-586A-4803-A70B-4F825EE0152C}"/>
          </ac:spMkLst>
        </pc:spChg>
        <pc:spChg chg="del mod">
          <ac:chgData name="Ning Wu" userId="04a4d569-0e5a-4432-a3a6-45e90719a910" providerId="ADAL" clId="{A2AA60D7-062B-43F5-8DE7-271A56B90F1F}" dt="2020-07-01T14:20:58.977" v="267" actId="478"/>
          <ac:spMkLst>
            <pc:docMk/>
            <pc:sldMk cId="2166844629" sldId="260"/>
            <ac:spMk id="7" creationId="{B77EDC16-D95D-435A-878D-3BB48D1E4BD9}"/>
          </ac:spMkLst>
        </pc:spChg>
        <pc:spChg chg="del">
          <ac:chgData name="Ning Wu" userId="04a4d569-0e5a-4432-a3a6-45e90719a910" providerId="ADAL" clId="{A2AA60D7-062B-43F5-8DE7-271A56B90F1F}" dt="2020-07-01T14:13:44.964" v="139" actId="478"/>
          <ac:spMkLst>
            <pc:docMk/>
            <pc:sldMk cId="2166844629" sldId="260"/>
            <ac:spMk id="8" creationId="{1B65FD87-DEE2-4862-9930-55136EA0E240}"/>
          </ac:spMkLst>
        </pc:spChg>
        <pc:spChg chg="mod">
          <ac:chgData name="Ning Wu" userId="04a4d569-0e5a-4432-a3a6-45e90719a910" providerId="ADAL" clId="{A2AA60D7-062B-43F5-8DE7-271A56B90F1F}" dt="2020-07-01T14:24:01.748" v="398" actId="255"/>
          <ac:spMkLst>
            <pc:docMk/>
            <pc:sldMk cId="2166844629" sldId="260"/>
            <ac:spMk id="9" creationId="{7C4A83A8-C702-4FFA-90E1-66EE03EAA1CE}"/>
          </ac:spMkLst>
        </pc:spChg>
        <pc:spChg chg="add mod">
          <ac:chgData name="Ning Wu" userId="04a4d569-0e5a-4432-a3a6-45e90719a910" providerId="ADAL" clId="{A2AA60D7-062B-43F5-8DE7-271A56B90F1F}" dt="2020-07-01T14:25:13.481" v="408" actId="1076"/>
          <ac:spMkLst>
            <pc:docMk/>
            <pc:sldMk cId="2166844629" sldId="260"/>
            <ac:spMk id="10" creationId="{A619B416-97E3-48C4-89D5-75483C72B02F}"/>
          </ac:spMkLst>
        </pc:spChg>
        <pc:spChg chg="add mod">
          <ac:chgData name="Ning Wu" userId="04a4d569-0e5a-4432-a3a6-45e90719a910" providerId="ADAL" clId="{A2AA60D7-062B-43F5-8DE7-271A56B90F1F}" dt="2020-07-01T14:19:38.251" v="217" actId="1076"/>
          <ac:spMkLst>
            <pc:docMk/>
            <pc:sldMk cId="2166844629" sldId="260"/>
            <ac:spMk id="14" creationId="{1C1B40C5-5ED0-4511-B0D8-8C21EFB6D98D}"/>
          </ac:spMkLst>
        </pc:spChg>
        <pc:spChg chg="add mod">
          <ac:chgData name="Ning Wu" userId="04a4d569-0e5a-4432-a3a6-45e90719a910" providerId="ADAL" clId="{A2AA60D7-062B-43F5-8DE7-271A56B90F1F}" dt="2020-07-01T14:22:27.968" v="360" actId="20577"/>
          <ac:spMkLst>
            <pc:docMk/>
            <pc:sldMk cId="2166844629" sldId="260"/>
            <ac:spMk id="17" creationId="{5294A9F9-2C9F-4375-9B73-E532A1ED689F}"/>
          </ac:spMkLst>
        </pc:spChg>
        <pc:spChg chg="add mod">
          <ac:chgData name="Ning Wu" userId="04a4d569-0e5a-4432-a3a6-45e90719a910" providerId="ADAL" clId="{A2AA60D7-062B-43F5-8DE7-271A56B90F1F}" dt="2020-07-01T14:22:47.035" v="363" actId="1076"/>
          <ac:spMkLst>
            <pc:docMk/>
            <pc:sldMk cId="2166844629" sldId="260"/>
            <ac:spMk id="18" creationId="{0BB552CB-C2FE-4FFF-8C64-A06142F6D001}"/>
          </ac:spMkLst>
        </pc:spChg>
        <pc:spChg chg="add mod">
          <ac:chgData name="Ning Wu" userId="04a4d569-0e5a-4432-a3a6-45e90719a910" providerId="ADAL" clId="{A2AA60D7-062B-43F5-8DE7-271A56B90F1F}" dt="2020-07-01T14:21:07.634" v="286" actId="20577"/>
          <ac:spMkLst>
            <pc:docMk/>
            <pc:sldMk cId="2166844629" sldId="260"/>
            <ac:spMk id="21" creationId="{1D7366A8-35B0-4446-9AEC-189C7FF31921}"/>
          </ac:spMkLst>
        </pc:spChg>
        <pc:spChg chg="add mod">
          <ac:chgData name="Ning Wu" userId="04a4d569-0e5a-4432-a3a6-45e90719a910" providerId="ADAL" clId="{A2AA60D7-062B-43F5-8DE7-271A56B90F1F}" dt="2020-07-01T14:22:18.072" v="339" actId="1076"/>
          <ac:spMkLst>
            <pc:docMk/>
            <pc:sldMk cId="2166844629" sldId="260"/>
            <ac:spMk id="25" creationId="{ACE9A8B9-4A30-4708-97BC-C8A65E34774B}"/>
          </ac:spMkLst>
        </pc:spChg>
        <pc:spChg chg="add mod">
          <ac:chgData name="Ning Wu" userId="04a4d569-0e5a-4432-a3a6-45e90719a910" providerId="ADAL" clId="{A2AA60D7-062B-43F5-8DE7-271A56B90F1F}" dt="2020-07-01T15:12:33.058" v="1104" actId="1076"/>
          <ac:spMkLst>
            <pc:docMk/>
            <pc:sldMk cId="2166844629" sldId="260"/>
            <ac:spMk id="26" creationId="{3EDB455B-47FF-4CB1-85E7-6C70FFB0A26D}"/>
          </ac:spMkLst>
        </pc:spChg>
        <pc:spChg chg="add mod">
          <ac:chgData name="Ning Wu" userId="04a4d569-0e5a-4432-a3a6-45e90719a910" providerId="ADAL" clId="{A2AA60D7-062B-43F5-8DE7-271A56B90F1F}" dt="2020-07-01T15:12:51.871" v="1107" actId="1076"/>
          <ac:spMkLst>
            <pc:docMk/>
            <pc:sldMk cId="2166844629" sldId="260"/>
            <ac:spMk id="27" creationId="{F1C70B01-DBA0-4F04-8829-8068EA1C00A4}"/>
          </ac:spMkLst>
        </pc:spChg>
        <pc:picChg chg="mod">
          <ac:chgData name="Ning Wu" userId="04a4d569-0e5a-4432-a3a6-45e90719a910" providerId="ADAL" clId="{A2AA60D7-062B-43F5-8DE7-271A56B90F1F}" dt="2020-07-01T14:22:41.161" v="362" actId="1076"/>
          <ac:picMkLst>
            <pc:docMk/>
            <pc:sldMk cId="2166844629" sldId="260"/>
            <ac:picMk id="5" creationId="{CC59D190-8D6B-4864-9CE6-EDF47C615701}"/>
          </ac:picMkLst>
        </pc:picChg>
        <pc:picChg chg="del">
          <ac:chgData name="Ning Wu" userId="04a4d569-0e5a-4432-a3a6-45e90719a910" providerId="ADAL" clId="{A2AA60D7-062B-43F5-8DE7-271A56B90F1F}" dt="2020-07-01T14:11:37.716" v="0"/>
          <ac:picMkLst>
            <pc:docMk/>
            <pc:sldMk cId="2166844629" sldId="260"/>
            <ac:picMk id="6" creationId="{4FE7D879-1E41-4A6D-B62D-C52DAA6C72D6}"/>
          </ac:picMkLst>
        </pc:picChg>
        <pc:cxnChg chg="add mod">
          <ac:chgData name="Ning Wu" userId="04a4d569-0e5a-4432-a3a6-45e90719a910" providerId="ADAL" clId="{A2AA60D7-062B-43F5-8DE7-271A56B90F1F}" dt="2020-07-01T14:14:26.270" v="145" actId="11529"/>
          <ac:cxnSpMkLst>
            <pc:docMk/>
            <pc:sldMk cId="2166844629" sldId="260"/>
            <ac:cxnSpMk id="3" creationId="{168975DF-67D3-4492-B463-7560DCA93CB3}"/>
          </ac:cxnSpMkLst>
        </pc:cxnChg>
        <pc:cxnChg chg="add mod">
          <ac:chgData name="Ning Wu" userId="04a4d569-0e5a-4432-a3a6-45e90719a910" providerId="ADAL" clId="{A2AA60D7-062B-43F5-8DE7-271A56B90F1F}" dt="2020-07-01T14:18:37.535" v="166" actId="14100"/>
          <ac:cxnSpMkLst>
            <pc:docMk/>
            <pc:sldMk cId="2166844629" sldId="260"/>
            <ac:cxnSpMk id="11" creationId="{3521DB0B-29A0-4BB8-B5CD-9F81E86BA852}"/>
          </ac:cxnSpMkLst>
        </pc:cxnChg>
        <pc:cxnChg chg="add mod">
          <ac:chgData name="Ning Wu" userId="04a4d569-0e5a-4432-a3a6-45e90719a910" providerId="ADAL" clId="{A2AA60D7-062B-43F5-8DE7-271A56B90F1F}" dt="2020-07-01T14:19:14.014" v="186" actId="14100"/>
          <ac:cxnSpMkLst>
            <pc:docMk/>
            <pc:sldMk cId="2166844629" sldId="260"/>
            <ac:cxnSpMk id="15" creationId="{34E49269-A684-45F7-B775-DE362C8AC005}"/>
          </ac:cxnSpMkLst>
        </pc:cxnChg>
        <pc:cxnChg chg="add mod">
          <ac:chgData name="Ning Wu" userId="04a4d569-0e5a-4432-a3a6-45e90719a910" providerId="ADAL" clId="{A2AA60D7-062B-43F5-8DE7-271A56B90F1F}" dt="2020-07-01T14:21:41.394" v="291" actId="14100"/>
          <ac:cxnSpMkLst>
            <pc:docMk/>
            <pc:sldMk cId="2166844629" sldId="260"/>
            <ac:cxnSpMk id="20" creationId="{59C18F89-C642-4B78-87AC-F52FCC124FD4}"/>
          </ac:cxnSpMkLst>
        </pc:cxnChg>
        <pc:cxnChg chg="add">
          <ac:chgData name="Ning Wu" userId="04a4d569-0e5a-4432-a3a6-45e90719a910" providerId="ADAL" clId="{A2AA60D7-062B-43F5-8DE7-271A56B90F1F}" dt="2020-07-01T14:21:22.410" v="287"/>
          <ac:cxnSpMkLst>
            <pc:docMk/>
            <pc:sldMk cId="2166844629" sldId="260"/>
            <ac:cxnSpMk id="22" creationId="{2A36B56A-5534-4A44-9910-353B537CB322}"/>
          </ac:cxnSpMkLst>
        </pc:cxnChg>
      </pc:sldChg>
      <pc:sldChg chg="addSp delSp modSp">
        <pc:chgData name="Ning Wu" userId="04a4d569-0e5a-4432-a3a6-45e90719a910" providerId="ADAL" clId="{A2AA60D7-062B-43F5-8DE7-271A56B90F1F}" dt="2020-07-07T19:29:12.677" v="3844" actId="14100"/>
        <pc:sldMkLst>
          <pc:docMk/>
          <pc:sldMk cId="1489370548" sldId="264"/>
        </pc:sldMkLst>
        <pc:spChg chg="add mod">
          <ac:chgData name="Ning Wu" userId="04a4d569-0e5a-4432-a3a6-45e90719a910" providerId="ADAL" clId="{A2AA60D7-062B-43F5-8DE7-271A56B90F1F}" dt="2020-07-07T15:49:34.669" v="2195" actId="1076"/>
          <ac:spMkLst>
            <pc:docMk/>
            <pc:sldMk cId="1489370548" sldId="264"/>
            <ac:spMk id="2" creationId="{2EA5C86C-72E5-4F9E-AB63-55D240DA102C}"/>
          </ac:spMkLst>
        </pc:spChg>
        <pc:spChg chg="mod">
          <ac:chgData name="Ning Wu" userId="04a4d569-0e5a-4432-a3a6-45e90719a910" providerId="ADAL" clId="{A2AA60D7-062B-43F5-8DE7-271A56B90F1F}" dt="2020-07-07T15:47:04.211" v="2184" actId="1076"/>
          <ac:spMkLst>
            <pc:docMk/>
            <pc:sldMk cId="1489370548" sldId="264"/>
            <ac:spMk id="5" creationId="{C1AE8ABC-1704-4580-AAC6-A5223A6BC82A}"/>
          </ac:spMkLst>
        </pc:spChg>
        <pc:spChg chg="mod">
          <ac:chgData name="Ning Wu" userId="04a4d569-0e5a-4432-a3a6-45e90719a910" providerId="ADAL" clId="{A2AA60D7-062B-43F5-8DE7-271A56B90F1F}" dt="2020-07-07T15:46:47.633" v="2180" actId="1076"/>
          <ac:spMkLst>
            <pc:docMk/>
            <pc:sldMk cId="1489370548" sldId="264"/>
            <ac:spMk id="6" creationId="{BEAE8B36-3486-4297-B75F-4E4EDC9B65A7}"/>
          </ac:spMkLst>
        </pc:spChg>
        <pc:spChg chg="mod">
          <ac:chgData name="Ning Wu" userId="04a4d569-0e5a-4432-a3a6-45e90719a910" providerId="ADAL" clId="{A2AA60D7-062B-43F5-8DE7-271A56B90F1F}" dt="2020-07-07T15:46:47.633" v="2180" actId="1076"/>
          <ac:spMkLst>
            <pc:docMk/>
            <pc:sldMk cId="1489370548" sldId="264"/>
            <ac:spMk id="7" creationId="{2CD941B9-BEE5-4A2E-A030-7F0146E35D6D}"/>
          </ac:spMkLst>
        </pc:spChg>
        <pc:spChg chg="mod">
          <ac:chgData name="Ning Wu" userId="04a4d569-0e5a-4432-a3a6-45e90719a910" providerId="ADAL" clId="{A2AA60D7-062B-43F5-8DE7-271A56B90F1F}" dt="2020-07-07T15:46:47.633" v="2180" actId="1076"/>
          <ac:spMkLst>
            <pc:docMk/>
            <pc:sldMk cId="1489370548" sldId="264"/>
            <ac:spMk id="8" creationId="{35C9B673-B4E5-4A90-A6D8-B8CEC40FE385}"/>
          </ac:spMkLst>
        </pc:spChg>
        <pc:spChg chg="add del mod">
          <ac:chgData name="Ning Wu" userId="04a4d569-0e5a-4432-a3a6-45e90719a910" providerId="ADAL" clId="{A2AA60D7-062B-43F5-8DE7-271A56B90F1F}" dt="2020-07-07T15:49:04.307" v="2189" actId="478"/>
          <ac:spMkLst>
            <pc:docMk/>
            <pc:sldMk cId="1489370548" sldId="264"/>
            <ac:spMk id="10" creationId="{6E14ED60-4DCC-4E9A-B3C6-F6751DFC8F4E}"/>
          </ac:spMkLst>
        </pc:spChg>
        <pc:spChg chg="add mod">
          <ac:chgData name="Ning Wu" userId="04a4d569-0e5a-4432-a3a6-45e90719a910" providerId="ADAL" clId="{A2AA60D7-062B-43F5-8DE7-271A56B90F1F}" dt="2020-07-07T15:51:58.247" v="2264" actId="1076"/>
          <ac:spMkLst>
            <pc:docMk/>
            <pc:sldMk cId="1489370548" sldId="264"/>
            <ac:spMk id="12" creationId="{8AF0835D-65B6-49C4-BA71-2177D5A570DF}"/>
          </ac:spMkLst>
        </pc:spChg>
        <pc:spChg chg="mod">
          <ac:chgData name="Ning Wu" userId="04a4d569-0e5a-4432-a3a6-45e90719a910" providerId="ADAL" clId="{A2AA60D7-062B-43F5-8DE7-271A56B90F1F}" dt="2020-07-07T19:28:49.246" v="3821" actId="20577"/>
          <ac:spMkLst>
            <pc:docMk/>
            <pc:sldMk cId="1489370548" sldId="264"/>
            <ac:spMk id="14" creationId="{32475E2C-2B1D-4B83-AD51-753C0F378551}"/>
          </ac:spMkLst>
        </pc:spChg>
        <pc:spChg chg="mod">
          <ac:chgData name="Ning Wu" userId="04a4d569-0e5a-4432-a3a6-45e90719a910" providerId="ADAL" clId="{A2AA60D7-062B-43F5-8DE7-271A56B90F1F}" dt="2020-07-07T15:46:47.633" v="2180" actId="1076"/>
          <ac:spMkLst>
            <pc:docMk/>
            <pc:sldMk cId="1489370548" sldId="264"/>
            <ac:spMk id="15" creationId="{1DFACD4C-0BA1-4F1F-AEA4-C77FB5A9322C}"/>
          </ac:spMkLst>
        </pc:spChg>
        <pc:spChg chg="mod">
          <ac:chgData name="Ning Wu" userId="04a4d569-0e5a-4432-a3a6-45e90719a910" providerId="ADAL" clId="{A2AA60D7-062B-43F5-8DE7-271A56B90F1F}" dt="2020-07-07T15:47:04.211" v="2184" actId="1076"/>
          <ac:spMkLst>
            <pc:docMk/>
            <pc:sldMk cId="1489370548" sldId="264"/>
            <ac:spMk id="16" creationId="{BCA3D32A-1835-4268-B587-3B0ECF6262A5}"/>
          </ac:spMkLst>
        </pc:spChg>
        <pc:spChg chg="mod">
          <ac:chgData name="Ning Wu" userId="04a4d569-0e5a-4432-a3a6-45e90719a910" providerId="ADAL" clId="{A2AA60D7-062B-43F5-8DE7-271A56B90F1F}" dt="2020-07-07T15:47:04.211" v="2184" actId="1076"/>
          <ac:spMkLst>
            <pc:docMk/>
            <pc:sldMk cId="1489370548" sldId="264"/>
            <ac:spMk id="19" creationId="{29845E59-7418-4C59-B123-4A9A2AA5A6DC}"/>
          </ac:spMkLst>
        </pc:spChg>
        <pc:spChg chg="mod">
          <ac:chgData name="Ning Wu" userId="04a4d569-0e5a-4432-a3a6-45e90719a910" providerId="ADAL" clId="{A2AA60D7-062B-43F5-8DE7-271A56B90F1F}" dt="2020-07-07T15:46:55.717" v="2183" actId="1076"/>
          <ac:spMkLst>
            <pc:docMk/>
            <pc:sldMk cId="1489370548" sldId="264"/>
            <ac:spMk id="20" creationId="{8D940717-73B0-46BB-B00A-DC1A0F67E85C}"/>
          </ac:spMkLst>
        </pc:spChg>
        <pc:spChg chg="mod">
          <ac:chgData name="Ning Wu" userId="04a4d569-0e5a-4432-a3a6-45e90719a910" providerId="ADAL" clId="{A2AA60D7-062B-43F5-8DE7-271A56B90F1F}" dt="2020-07-07T15:47:04.211" v="2184" actId="1076"/>
          <ac:spMkLst>
            <pc:docMk/>
            <pc:sldMk cId="1489370548" sldId="264"/>
            <ac:spMk id="21" creationId="{22804051-8B2B-489E-9B14-5725D8536EF2}"/>
          </ac:spMkLst>
        </pc:spChg>
        <pc:spChg chg="mod">
          <ac:chgData name="Ning Wu" userId="04a4d569-0e5a-4432-a3a6-45e90719a910" providerId="ADAL" clId="{A2AA60D7-062B-43F5-8DE7-271A56B90F1F}" dt="2020-07-07T15:49:30.901" v="2194" actId="1076"/>
          <ac:spMkLst>
            <pc:docMk/>
            <pc:sldMk cId="1489370548" sldId="264"/>
            <ac:spMk id="22" creationId="{ADC6D5E5-3677-4944-99C9-F2A237570A59}"/>
          </ac:spMkLst>
        </pc:spChg>
        <pc:spChg chg="add mod">
          <ac:chgData name="Ning Wu" userId="04a4d569-0e5a-4432-a3a6-45e90719a910" providerId="ADAL" clId="{A2AA60D7-062B-43F5-8DE7-271A56B90F1F}" dt="2020-07-07T15:50:32.445" v="2214" actId="1076"/>
          <ac:spMkLst>
            <pc:docMk/>
            <pc:sldMk cId="1489370548" sldId="264"/>
            <ac:spMk id="23" creationId="{7532A9F3-828E-4C02-BC44-0282B5707D63}"/>
          </ac:spMkLst>
        </pc:spChg>
        <pc:spChg chg="add mod">
          <ac:chgData name="Ning Wu" userId="04a4d569-0e5a-4432-a3a6-45e90719a910" providerId="ADAL" clId="{A2AA60D7-062B-43F5-8DE7-271A56B90F1F}" dt="2020-07-07T19:29:12.677" v="3844" actId="14100"/>
          <ac:spMkLst>
            <pc:docMk/>
            <pc:sldMk cId="1489370548" sldId="264"/>
            <ac:spMk id="24" creationId="{F8E80B81-5666-4118-A987-97F567CFC549}"/>
          </ac:spMkLst>
        </pc:spChg>
        <pc:spChg chg="add mod">
          <ac:chgData name="Ning Wu" userId="04a4d569-0e5a-4432-a3a6-45e90719a910" providerId="ADAL" clId="{A2AA60D7-062B-43F5-8DE7-271A56B90F1F}" dt="2020-07-07T15:59:37.064" v="2349" actId="20577"/>
          <ac:spMkLst>
            <pc:docMk/>
            <pc:sldMk cId="1489370548" sldId="264"/>
            <ac:spMk id="25" creationId="{567DB6E7-FF9B-4CC0-9390-482BD467BED5}"/>
          </ac:spMkLst>
        </pc:spChg>
        <pc:spChg chg="add del mod">
          <ac:chgData name="Ning Wu" userId="04a4d569-0e5a-4432-a3a6-45e90719a910" providerId="ADAL" clId="{A2AA60D7-062B-43F5-8DE7-271A56B90F1F}" dt="2020-07-07T15:53:10.315" v="2303" actId="478"/>
          <ac:spMkLst>
            <pc:docMk/>
            <pc:sldMk cId="1489370548" sldId="264"/>
            <ac:spMk id="27" creationId="{1C96514E-9508-4BE8-961E-54770D8B9EEE}"/>
          </ac:spMkLst>
        </pc:spChg>
        <pc:picChg chg="add mod">
          <ac:chgData name="Ning Wu" userId="04a4d569-0e5a-4432-a3a6-45e90719a910" providerId="ADAL" clId="{A2AA60D7-062B-43F5-8DE7-271A56B90F1F}" dt="2020-07-07T15:50:32.445" v="2214" actId="1076"/>
          <ac:picMkLst>
            <pc:docMk/>
            <pc:sldMk cId="1489370548" sldId="264"/>
            <ac:picMk id="4" creationId="{24B62275-C204-4B1C-8B1A-0606C51E273D}"/>
          </ac:picMkLst>
        </pc:picChg>
        <pc:picChg chg="mod">
          <ac:chgData name="Ning Wu" userId="04a4d569-0e5a-4432-a3a6-45e90719a910" providerId="ADAL" clId="{A2AA60D7-062B-43F5-8DE7-271A56B90F1F}" dt="2020-07-07T15:47:04.211" v="2184" actId="1076"/>
          <ac:picMkLst>
            <pc:docMk/>
            <pc:sldMk cId="1489370548" sldId="264"/>
            <ac:picMk id="11" creationId="{25A7D74F-852A-431E-A386-6F7C9AB9D9D5}"/>
          </ac:picMkLst>
        </pc:picChg>
        <pc:picChg chg="mod">
          <ac:chgData name="Ning Wu" userId="04a4d569-0e5a-4432-a3a6-45e90719a910" providerId="ADAL" clId="{A2AA60D7-062B-43F5-8DE7-271A56B90F1F}" dt="2020-07-07T15:46:47.633" v="2180" actId="1076"/>
          <ac:picMkLst>
            <pc:docMk/>
            <pc:sldMk cId="1489370548" sldId="264"/>
            <ac:picMk id="13" creationId="{335C449C-C0DA-4A8E-A052-5ED5C3F1E909}"/>
          </ac:picMkLst>
        </pc:picChg>
        <pc:picChg chg="add mod">
          <ac:chgData name="Ning Wu" userId="04a4d569-0e5a-4432-a3a6-45e90719a910" providerId="ADAL" clId="{A2AA60D7-062B-43F5-8DE7-271A56B90F1F}" dt="2020-07-07T15:55:50.480" v="2309" actId="1076"/>
          <ac:picMkLst>
            <pc:docMk/>
            <pc:sldMk cId="1489370548" sldId="264"/>
            <ac:picMk id="26" creationId="{DB32DF87-7391-4419-B643-7F813D09D28E}"/>
          </ac:picMkLst>
        </pc:picChg>
        <pc:picChg chg="add mod">
          <ac:chgData name="Ning Wu" userId="04a4d569-0e5a-4432-a3a6-45e90719a910" providerId="ADAL" clId="{A2AA60D7-062B-43F5-8DE7-271A56B90F1F}" dt="2020-07-07T15:55:45.968" v="2308" actId="14100"/>
          <ac:picMkLst>
            <pc:docMk/>
            <pc:sldMk cId="1489370548" sldId="264"/>
            <ac:picMk id="28" creationId="{ACFB568A-A363-4BD1-809F-1434F2E55428}"/>
          </ac:picMkLst>
        </pc:picChg>
        <pc:picChg chg="add mod">
          <ac:chgData name="Ning Wu" userId="04a4d569-0e5a-4432-a3a6-45e90719a910" providerId="ADAL" clId="{A2AA60D7-062B-43F5-8DE7-271A56B90F1F}" dt="2020-07-07T15:56:24.867" v="2313" actId="1076"/>
          <ac:picMkLst>
            <pc:docMk/>
            <pc:sldMk cId="1489370548" sldId="264"/>
            <ac:picMk id="29" creationId="{96B8110B-0E32-4CCB-AE53-E494EC6394D3}"/>
          </ac:picMkLst>
        </pc:picChg>
        <pc:picChg chg="add mod">
          <ac:chgData name="Ning Wu" userId="04a4d569-0e5a-4432-a3a6-45e90719a910" providerId="ADAL" clId="{A2AA60D7-062B-43F5-8DE7-271A56B90F1F}" dt="2020-07-07T15:56:54.191" v="2317" actId="1076"/>
          <ac:picMkLst>
            <pc:docMk/>
            <pc:sldMk cId="1489370548" sldId="264"/>
            <ac:picMk id="30" creationId="{61ECADE3-79C5-44A3-A016-F2B6437694D1}"/>
          </ac:picMkLst>
        </pc:picChg>
        <pc:picChg chg="add mod">
          <ac:chgData name="Ning Wu" userId="04a4d569-0e5a-4432-a3a6-45e90719a910" providerId="ADAL" clId="{A2AA60D7-062B-43F5-8DE7-271A56B90F1F}" dt="2020-07-07T15:57:24.127" v="2321" actId="1076"/>
          <ac:picMkLst>
            <pc:docMk/>
            <pc:sldMk cId="1489370548" sldId="264"/>
            <ac:picMk id="31" creationId="{8840DFAE-BD6C-4DC6-A6D0-5C91BF999823}"/>
          </ac:picMkLst>
        </pc:picChg>
        <pc:picChg chg="add mod">
          <ac:chgData name="Ning Wu" userId="04a4d569-0e5a-4432-a3a6-45e90719a910" providerId="ADAL" clId="{A2AA60D7-062B-43F5-8DE7-271A56B90F1F}" dt="2020-07-07T15:58:02.738" v="2324" actId="14100"/>
          <ac:picMkLst>
            <pc:docMk/>
            <pc:sldMk cId="1489370548" sldId="264"/>
            <ac:picMk id="32" creationId="{4E75F3DA-18F9-4F20-B6F8-CA437D47D7A6}"/>
          </ac:picMkLst>
        </pc:picChg>
        <pc:picChg chg="add mod">
          <ac:chgData name="Ning Wu" userId="04a4d569-0e5a-4432-a3a6-45e90719a910" providerId="ADAL" clId="{A2AA60D7-062B-43F5-8DE7-271A56B90F1F}" dt="2020-07-07T15:58:30.559" v="2328" actId="1076"/>
          <ac:picMkLst>
            <pc:docMk/>
            <pc:sldMk cId="1489370548" sldId="264"/>
            <ac:picMk id="33" creationId="{2717E73B-8E7D-4CB6-9144-6C1A14A7E315}"/>
          </ac:picMkLst>
        </pc:picChg>
        <pc:picChg chg="add mod">
          <ac:chgData name="Ning Wu" userId="04a4d569-0e5a-4432-a3a6-45e90719a910" providerId="ADAL" clId="{A2AA60D7-062B-43F5-8DE7-271A56B90F1F}" dt="2020-07-07T15:59:00.606" v="2332" actId="1076"/>
          <ac:picMkLst>
            <pc:docMk/>
            <pc:sldMk cId="1489370548" sldId="264"/>
            <ac:picMk id="34" creationId="{9ACEDA58-B6B0-4B82-841F-13070FEBD4B7}"/>
          </ac:picMkLst>
        </pc:picChg>
        <pc:picChg chg="add mod">
          <ac:chgData name="Ning Wu" userId="04a4d569-0e5a-4432-a3a6-45e90719a910" providerId="ADAL" clId="{A2AA60D7-062B-43F5-8DE7-271A56B90F1F}" dt="2020-07-07T15:59:19.648" v="2335" actId="1076"/>
          <ac:picMkLst>
            <pc:docMk/>
            <pc:sldMk cId="1489370548" sldId="264"/>
            <ac:picMk id="35" creationId="{C3BCDBBC-7255-4301-AC59-E7EFEA7AFC84}"/>
          </ac:picMkLst>
        </pc:picChg>
        <pc:picChg chg="add mod">
          <ac:chgData name="Ning Wu" userId="04a4d569-0e5a-4432-a3a6-45e90719a910" providerId="ADAL" clId="{A2AA60D7-062B-43F5-8DE7-271A56B90F1F}" dt="2020-07-07T16:00:04.493" v="2353" actId="1076"/>
          <ac:picMkLst>
            <pc:docMk/>
            <pc:sldMk cId="1489370548" sldId="264"/>
            <ac:picMk id="36" creationId="{A76991BE-AE55-4932-8170-94B12F8ED33F}"/>
          </ac:picMkLst>
        </pc:picChg>
        <pc:picChg chg="add mod">
          <ac:chgData name="Ning Wu" userId="04a4d569-0e5a-4432-a3a6-45e90719a910" providerId="ADAL" clId="{A2AA60D7-062B-43F5-8DE7-271A56B90F1F}" dt="2020-07-07T16:00:36.131" v="2357" actId="1076"/>
          <ac:picMkLst>
            <pc:docMk/>
            <pc:sldMk cId="1489370548" sldId="264"/>
            <ac:picMk id="37" creationId="{2C4550D4-9408-461C-8F29-6DA87CD24D0B}"/>
          </ac:picMkLst>
        </pc:picChg>
        <pc:picChg chg="add mod">
          <ac:chgData name="Ning Wu" userId="04a4d569-0e5a-4432-a3a6-45e90719a910" providerId="ADAL" clId="{A2AA60D7-062B-43F5-8DE7-271A56B90F1F}" dt="2020-07-07T16:01:34.864" v="2362" actId="14100"/>
          <ac:picMkLst>
            <pc:docMk/>
            <pc:sldMk cId="1489370548" sldId="264"/>
            <ac:picMk id="38" creationId="{58007B19-EBB2-4665-A8E9-AD675922AAB7}"/>
          </ac:picMkLst>
        </pc:picChg>
      </pc:sldChg>
      <pc:sldChg chg="addSp delSp modSp mod ord setBg">
        <pc:chgData name="Ning Wu" userId="04a4d569-0e5a-4432-a3a6-45e90719a910" providerId="ADAL" clId="{A2AA60D7-062B-43F5-8DE7-271A56B90F1F}" dt="2020-07-07T14:20:59.094" v="1981"/>
        <pc:sldMkLst>
          <pc:docMk/>
          <pc:sldMk cId="3768802762" sldId="265"/>
        </pc:sldMkLst>
        <pc:spChg chg="mod">
          <ac:chgData name="Ning Wu" userId="04a4d569-0e5a-4432-a3a6-45e90719a910" providerId="ADAL" clId="{A2AA60D7-062B-43F5-8DE7-271A56B90F1F}" dt="2020-07-01T15:35:30.989" v="1438" actId="20577"/>
          <ac:spMkLst>
            <pc:docMk/>
            <pc:sldMk cId="3768802762" sldId="265"/>
            <ac:spMk id="2" creationId="{52CE920F-2AC0-4B4F-9DAB-09F0D54824FD}"/>
          </ac:spMkLst>
        </pc:spChg>
        <pc:spChg chg="mod">
          <ac:chgData name="Ning Wu" userId="04a4d569-0e5a-4432-a3a6-45e90719a910" providerId="ADAL" clId="{A2AA60D7-062B-43F5-8DE7-271A56B90F1F}" dt="2020-07-01T15:35:20.870" v="1430"/>
          <ac:spMkLst>
            <pc:docMk/>
            <pc:sldMk cId="3768802762" sldId="265"/>
            <ac:spMk id="3" creationId="{445BEB6E-52D3-4A9B-88B2-7E5961D95010}"/>
          </ac:spMkLst>
        </pc:spChg>
        <pc:spChg chg="add mod">
          <ac:chgData name="Ning Wu" userId="04a4d569-0e5a-4432-a3a6-45e90719a910" providerId="ADAL" clId="{A2AA60D7-062B-43F5-8DE7-271A56B90F1F}" dt="2020-07-01T15:35:52.312" v="1442" actId="1076"/>
          <ac:spMkLst>
            <pc:docMk/>
            <pc:sldMk cId="3768802762" sldId="265"/>
            <ac:spMk id="4" creationId="{2A4BA518-3362-4FF2-B78F-14D0B5B04685}"/>
          </ac:spMkLst>
        </pc:spChg>
        <pc:spChg chg="add mod">
          <ac:chgData name="Ning Wu" userId="04a4d569-0e5a-4432-a3a6-45e90719a910" providerId="ADAL" clId="{A2AA60D7-062B-43F5-8DE7-271A56B90F1F}" dt="2020-07-01T15:35:56.253" v="1443" actId="1076"/>
          <ac:spMkLst>
            <pc:docMk/>
            <pc:sldMk cId="3768802762" sldId="265"/>
            <ac:spMk id="5" creationId="{DB3C1DF6-8A81-472C-B0E8-81A99979F308}"/>
          </ac:spMkLst>
        </pc:spChg>
        <pc:spChg chg="add del mod">
          <ac:chgData name="Ning Wu" userId="04a4d569-0e5a-4432-a3a6-45e90719a910" providerId="ADAL" clId="{A2AA60D7-062B-43F5-8DE7-271A56B90F1F}" dt="2020-07-01T15:15:57.508" v="1164" actId="478"/>
          <ac:spMkLst>
            <pc:docMk/>
            <pc:sldMk cId="3768802762" sldId="265"/>
            <ac:spMk id="6" creationId="{C92FEB7A-1A75-4C0B-B78C-35A51D2C21A2}"/>
          </ac:spMkLst>
        </pc:spChg>
        <pc:spChg chg="add del mod">
          <ac:chgData name="Ning Wu" userId="04a4d569-0e5a-4432-a3a6-45e90719a910" providerId="ADAL" clId="{A2AA60D7-062B-43F5-8DE7-271A56B90F1F}" dt="2020-07-01T15:15:55.192" v="1163" actId="478"/>
          <ac:spMkLst>
            <pc:docMk/>
            <pc:sldMk cId="3768802762" sldId="265"/>
            <ac:spMk id="7" creationId="{32F172A7-5E6F-423C-A859-45401BC784E3}"/>
          </ac:spMkLst>
        </pc:spChg>
        <pc:spChg chg="add mod">
          <ac:chgData name="Ning Wu" userId="04a4d569-0e5a-4432-a3a6-45e90719a910" providerId="ADAL" clId="{A2AA60D7-062B-43F5-8DE7-271A56B90F1F}" dt="2020-07-01T15:36:01.834" v="1444" actId="1076"/>
          <ac:spMkLst>
            <pc:docMk/>
            <pc:sldMk cId="3768802762" sldId="265"/>
            <ac:spMk id="9" creationId="{688CBCA0-A2E1-48C7-A826-85BFA66672B6}"/>
          </ac:spMkLst>
        </pc:spChg>
        <pc:spChg chg="add mod">
          <ac:chgData name="Ning Wu" userId="04a4d569-0e5a-4432-a3a6-45e90719a910" providerId="ADAL" clId="{A2AA60D7-062B-43F5-8DE7-271A56B90F1F}" dt="2020-07-01T15:35:40.023" v="1439" actId="255"/>
          <ac:spMkLst>
            <pc:docMk/>
            <pc:sldMk cId="3768802762" sldId="265"/>
            <ac:spMk id="10" creationId="{953EC74A-0C44-4984-AAFB-B3A2B057DC4C}"/>
          </ac:spMkLst>
        </pc:spChg>
        <pc:spChg chg="add">
          <ac:chgData name="Ning Wu" userId="04a4d569-0e5a-4432-a3a6-45e90719a910" providerId="ADAL" clId="{A2AA60D7-062B-43F5-8DE7-271A56B90F1F}" dt="2020-07-01T15:17:31.398" v="1167" actId="26606"/>
          <ac:spMkLst>
            <pc:docMk/>
            <pc:sldMk cId="3768802762" sldId="265"/>
            <ac:spMk id="13" creationId="{59A309A7-1751-4ABE-A3C1-EEC40366AD89}"/>
          </ac:spMkLst>
        </pc:spChg>
        <pc:spChg chg="add">
          <ac:chgData name="Ning Wu" userId="04a4d569-0e5a-4432-a3a6-45e90719a910" providerId="ADAL" clId="{A2AA60D7-062B-43F5-8DE7-271A56B90F1F}" dt="2020-07-01T15:17:31.398" v="1167" actId="26606"/>
          <ac:spMkLst>
            <pc:docMk/>
            <pc:sldMk cId="3768802762" sldId="265"/>
            <ac:spMk id="15" creationId="{967D8EB6-EAE1-4F9C-B398-83321E287204}"/>
          </ac:spMkLst>
        </pc:spChg>
        <pc:picChg chg="add mod ord">
          <ac:chgData name="Ning Wu" userId="04a4d569-0e5a-4432-a3a6-45e90719a910" providerId="ADAL" clId="{A2AA60D7-062B-43F5-8DE7-271A56B90F1F}" dt="2020-07-01T15:17:31.398" v="1167" actId="26606"/>
          <ac:picMkLst>
            <pc:docMk/>
            <pc:sldMk cId="3768802762" sldId="265"/>
            <ac:picMk id="8" creationId="{5A278CD2-667A-4D2C-84D6-CACC32AB8539}"/>
          </ac:picMkLst>
        </pc:picChg>
      </pc:sldChg>
      <pc:sldChg chg="addSp delSp modSp mod setBg">
        <pc:chgData name="Ning Wu" userId="04a4d569-0e5a-4432-a3a6-45e90719a910" providerId="ADAL" clId="{A2AA60D7-062B-43F5-8DE7-271A56B90F1F}" dt="2020-07-01T15:22:40.777" v="1253" actId="26606"/>
        <pc:sldMkLst>
          <pc:docMk/>
          <pc:sldMk cId="4086504489" sldId="266"/>
        </pc:sldMkLst>
        <pc:spChg chg="mod">
          <ac:chgData name="Ning Wu" userId="04a4d569-0e5a-4432-a3a6-45e90719a910" providerId="ADAL" clId="{A2AA60D7-062B-43F5-8DE7-271A56B90F1F}" dt="2020-07-01T15:22:40.777" v="1253" actId="26606"/>
          <ac:spMkLst>
            <pc:docMk/>
            <pc:sldMk cId="4086504489" sldId="266"/>
            <ac:spMk id="2" creationId="{5AA1338B-D4AF-4BC8-B68D-2F96C3776EED}"/>
          </ac:spMkLst>
        </pc:spChg>
        <pc:spChg chg="add del mod">
          <ac:chgData name="Ning Wu" userId="04a4d569-0e5a-4432-a3a6-45e90719a910" providerId="ADAL" clId="{A2AA60D7-062B-43F5-8DE7-271A56B90F1F}" dt="2020-07-01T15:19:49.604" v="1239" actId="26606"/>
          <ac:spMkLst>
            <pc:docMk/>
            <pc:sldMk cId="4086504489" sldId="266"/>
            <ac:spMk id="3" creationId="{F7EFFB3E-B541-403D-8655-4BB37886FBE7}"/>
          </ac:spMkLst>
        </pc:spChg>
        <pc:spChg chg="add mod">
          <ac:chgData name="Ning Wu" userId="04a4d569-0e5a-4432-a3a6-45e90719a910" providerId="ADAL" clId="{A2AA60D7-062B-43F5-8DE7-271A56B90F1F}" dt="2020-07-01T15:19:49.604" v="1239" actId="26606"/>
          <ac:spMkLst>
            <pc:docMk/>
            <pc:sldMk cId="4086504489" sldId="266"/>
            <ac:spMk id="4" creationId="{73D60CEB-C117-4DFA-A126-ABE0578EE059}"/>
          </ac:spMkLst>
        </pc:spChg>
        <pc:spChg chg="add mod">
          <ac:chgData name="Ning Wu" userId="04a4d569-0e5a-4432-a3a6-45e90719a910" providerId="ADAL" clId="{A2AA60D7-062B-43F5-8DE7-271A56B90F1F}" dt="2020-07-01T15:19:49.604" v="1239" actId="26606"/>
          <ac:spMkLst>
            <pc:docMk/>
            <pc:sldMk cId="4086504489" sldId="266"/>
            <ac:spMk id="5" creationId="{3BA3E2EC-4C06-4C59-8CA8-76D33E1072AF}"/>
          </ac:spMkLst>
        </pc:spChg>
        <pc:spChg chg="add del">
          <ac:chgData name="Ning Wu" userId="04a4d569-0e5a-4432-a3a6-45e90719a910" providerId="ADAL" clId="{A2AA60D7-062B-43F5-8DE7-271A56B90F1F}" dt="2020-07-01T15:19:41.863" v="1232" actId="26606"/>
          <ac:spMkLst>
            <pc:docMk/>
            <pc:sldMk cId="4086504489" sldId="266"/>
            <ac:spMk id="11" creationId="{7DA1F35B-C8F7-4A5A-9339-7DA4D785B300}"/>
          </ac:spMkLst>
        </pc:spChg>
        <pc:spChg chg="add del">
          <ac:chgData name="Ning Wu" userId="04a4d569-0e5a-4432-a3a6-45e90719a910" providerId="ADAL" clId="{A2AA60D7-062B-43F5-8DE7-271A56B90F1F}" dt="2020-07-01T15:19:41.863" v="1232" actId="26606"/>
          <ac:spMkLst>
            <pc:docMk/>
            <pc:sldMk cId="4086504489" sldId="266"/>
            <ac:spMk id="13" creationId="{B2D4AD41-40DA-4A81-92F5-B6E3BA1ED82A}"/>
          </ac:spMkLst>
        </pc:spChg>
        <pc:spChg chg="add del">
          <ac:chgData name="Ning Wu" userId="04a4d569-0e5a-4432-a3a6-45e90719a910" providerId="ADAL" clId="{A2AA60D7-062B-43F5-8DE7-271A56B90F1F}" dt="2020-07-01T15:19:46.125" v="1234" actId="26606"/>
          <ac:spMkLst>
            <pc:docMk/>
            <pc:sldMk cId="4086504489" sldId="266"/>
            <ac:spMk id="15" creationId="{7DA1F35B-C8F7-4A5A-9339-7DA4D785B300}"/>
          </ac:spMkLst>
        </pc:spChg>
        <pc:spChg chg="add del">
          <ac:chgData name="Ning Wu" userId="04a4d569-0e5a-4432-a3a6-45e90719a910" providerId="ADAL" clId="{A2AA60D7-062B-43F5-8DE7-271A56B90F1F}" dt="2020-07-01T15:19:46.125" v="1234" actId="26606"/>
          <ac:spMkLst>
            <pc:docMk/>
            <pc:sldMk cId="4086504489" sldId="266"/>
            <ac:spMk id="16" creationId="{B2D4AD41-40DA-4A81-92F5-B6E3BA1ED82A}"/>
          </ac:spMkLst>
        </pc:spChg>
        <pc:spChg chg="add del">
          <ac:chgData name="Ning Wu" userId="04a4d569-0e5a-4432-a3a6-45e90719a910" providerId="ADAL" clId="{A2AA60D7-062B-43F5-8DE7-271A56B90F1F}" dt="2020-07-01T15:19:48.109" v="1236" actId="26606"/>
          <ac:spMkLst>
            <pc:docMk/>
            <pc:sldMk cId="4086504489" sldId="266"/>
            <ac:spMk id="19" creationId="{7DA1F35B-C8F7-4A5A-9339-7DA4D785B300}"/>
          </ac:spMkLst>
        </pc:spChg>
        <pc:spChg chg="add del">
          <ac:chgData name="Ning Wu" userId="04a4d569-0e5a-4432-a3a6-45e90719a910" providerId="ADAL" clId="{A2AA60D7-062B-43F5-8DE7-271A56B90F1F}" dt="2020-07-01T15:19:48.109" v="1236" actId="26606"/>
          <ac:spMkLst>
            <pc:docMk/>
            <pc:sldMk cId="4086504489" sldId="266"/>
            <ac:spMk id="20" creationId="{B2D4AD41-40DA-4A81-92F5-B6E3BA1ED82A}"/>
          </ac:spMkLst>
        </pc:spChg>
        <pc:spChg chg="add del">
          <ac:chgData name="Ning Wu" userId="04a4d569-0e5a-4432-a3a6-45e90719a910" providerId="ADAL" clId="{A2AA60D7-062B-43F5-8DE7-271A56B90F1F}" dt="2020-07-01T15:19:49.558" v="1238" actId="26606"/>
          <ac:spMkLst>
            <pc:docMk/>
            <pc:sldMk cId="4086504489" sldId="266"/>
            <ac:spMk id="23" creationId="{7DA1F35B-C8F7-4A5A-9339-7DA4D785B300}"/>
          </ac:spMkLst>
        </pc:spChg>
        <pc:spChg chg="add del">
          <ac:chgData name="Ning Wu" userId="04a4d569-0e5a-4432-a3a6-45e90719a910" providerId="ADAL" clId="{A2AA60D7-062B-43F5-8DE7-271A56B90F1F}" dt="2020-07-01T15:19:49.558" v="1238" actId="26606"/>
          <ac:spMkLst>
            <pc:docMk/>
            <pc:sldMk cId="4086504489" sldId="266"/>
            <ac:spMk id="24" creationId="{B2D4AD41-40DA-4A81-92F5-B6E3BA1ED82A}"/>
          </ac:spMkLst>
        </pc:spChg>
        <pc:spChg chg="add del">
          <ac:chgData name="Ning Wu" userId="04a4d569-0e5a-4432-a3a6-45e90719a910" providerId="ADAL" clId="{A2AA60D7-062B-43F5-8DE7-271A56B90F1F}" dt="2020-07-01T15:22:40.777" v="1253" actId="26606"/>
          <ac:spMkLst>
            <pc:docMk/>
            <pc:sldMk cId="4086504489" sldId="266"/>
            <ac:spMk id="27" creationId="{7DA1F35B-C8F7-4A5A-9339-7DA4D785B300}"/>
          </ac:spMkLst>
        </pc:spChg>
        <pc:spChg chg="add del">
          <ac:chgData name="Ning Wu" userId="04a4d569-0e5a-4432-a3a6-45e90719a910" providerId="ADAL" clId="{A2AA60D7-062B-43F5-8DE7-271A56B90F1F}" dt="2020-07-01T15:22:40.777" v="1253" actId="26606"/>
          <ac:spMkLst>
            <pc:docMk/>
            <pc:sldMk cId="4086504489" sldId="266"/>
            <ac:spMk id="28" creationId="{B2D4AD41-40DA-4A81-92F5-B6E3BA1ED82A}"/>
          </ac:spMkLst>
        </pc:spChg>
        <pc:spChg chg="add del">
          <ac:chgData name="Ning Wu" userId="04a4d569-0e5a-4432-a3a6-45e90719a910" providerId="ADAL" clId="{A2AA60D7-062B-43F5-8DE7-271A56B90F1F}" dt="2020-07-01T15:22:01.774" v="1248" actId="26606"/>
          <ac:spMkLst>
            <pc:docMk/>
            <pc:sldMk cId="4086504489" sldId="266"/>
            <ac:spMk id="31" creationId="{AE2B703B-46F9-481A-A605-82E2A828C4FA}"/>
          </ac:spMkLst>
        </pc:spChg>
        <pc:spChg chg="add del">
          <ac:chgData name="Ning Wu" userId="04a4d569-0e5a-4432-a3a6-45e90719a910" providerId="ADAL" clId="{A2AA60D7-062B-43F5-8DE7-271A56B90F1F}" dt="2020-07-01T15:22:01.774" v="1248" actId="26606"/>
          <ac:spMkLst>
            <pc:docMk/>
            <pc:sldMk cId="4086504489" sldId="266"/>
            <ac:spMk id="32" creationId="{F13BE4D7-0C3D-4906-B230-A1C5B4665CCF}"/>
          </ac:spMkLst>
        </pc:spChg>
        <pc:spChg chg="add del">
          <ac:chgData name="Ning Wu" userId="04a4d569-0e5a-4432-a3a6-45e90719a910" providerId="ADAL" clId="{A2AA60D7-062B-43F5-8DE7-271A56B90F1F}" dt="2020-07-01T15:21:14.187" v="1242" actId="26606"/>
          <ac:spMkLst>
            <pc:docMk/>
            <pc:sldMk cId="4086504489" sldId="266"/>
            <ac:spMk id="34" creationId="{6C4028FD-8BAA-4A19-BFDE-594D991B7552}"/>
          </ac:spMkLst>
        </pc:spChg>
        <pc:spChg chg="add del">
          <ac:chgData name="Ning Wu" userId="04a4d569-0e5a-4432-a3a6-45e90719a910" providerId="ADAL" clId="{A2AA60D7-062B-43F5-8DE7-271A56B90F1F}" dt="2020-07-01T15:22:40.777" v="1253" actId="26606"/>
          <ac:spMkLst>
            <pc:docMk/>
            <pc:sldMk cId="4086504489" sldId="266"/>
            <ac:spMk id="35" creationId="{6C4028FD-8BAA-4A19-BFDE-594D991B7552}"/>
          </ac:spMkLst>
        </pc:spChg>
        <pc:spChg chg="add del">
          <ac:chgData name="Ning Wu" userId="04a4d569-0e5a-4432-a3a6-45e90719a910" providerId="ADAL" clId="{A2AA60D7-062B-43F5-8DE7-271A56B90F1F}" dt="2020-07-01T15:21:21.072" v="1244" actId="26606"/>
          <ac:spMkLst>
            <pc:docMk/>
            <pc:sldMk cId="4086504489" sldId="266"/>
            <ac:spMk id="36" creationId="{955A2079-FA98-4876-80F0-72364A7D2EA4}"/>
          </ac:spMkLst>
        </pc:spChg>
        <pc:spChg chg="add del">
          <ac:chgData name="Ning Wu" userId="04a4d569-0e5a-4432-a3a6-45e90719a910" providerId="ADAL" clId="{A2AA60D7-062B-43F5-8DE7-271A56B90F1F}" dt="2020-07-01T15:21:42.179" v="1246" actId="26606"/>
          <ac:spMkLst>
            <pc:docMk/>
            <pc:sldMk cId="4086504489" sldId="266"/>
            <ac:spMk id="38" creationId="{15589D35-CF9F-4DE9-A792-8571A09E9BC9}"/>
          </ac:spMkLst>
        </pc:spChg>
        <pc:spChg chg="add del">
          <ac:chgData name="Ning Wu" userId="04a4d569-0e5a-4432-a3a6-45e90719a910" providerId="ADAL" clId="{A2AA60D7-062B-43F5-8DE7-271A56B90F1F}" dt="2020-07-01T15:21:42.179" v="1246" actId="26606"/>
          <ac:spMkLst>
            <pc:docMk/>
            <pc:sldMk cId="4086504489" sldId="266"/>
            <ac:spMk id="39" creationId="{6D1A2CED-DA9B-4CCF-8215-CFC65FE71603}"/>
          </ac:spMkLst>
        </pc:spChg>
        <pc:spChg chg="add del">
          <ac:chgData name="Ning Wu" userId="04a4d569-0e5a-4432-a3a6-45e90719a910" providerId="ADAL" clId="{A2AA60D7-062B-43F5-8DE7-271A56B90F1F}" dt="2020-07-01T15:21:42.179" v="1246" actId="26606"/>
          <ac:spMkLst>
            <pc:docMk/>
            <pc:sldMk cId="4086504489" sldId="266"/>
            <ac:spMk id="40" creationId="{562DFC44-A40C-4573-9230-B3EDB3EC8EEB}"/>
          </ac:spMkLst>
        </pc:spChg>
        <pc:graphicFrameChg chg="add del">
          <ac:chgData name="Ning Wu" userId="04a4d569-0e5a-4432-a3a6-45e90719a910" providerId="ADAL" clId="{A2AA60D7-062B-43F5-8DE7-271A56B90F1F}" dt="2020-07-01T15:19:41.863" v="1232" actId="26606"/>
          <ac:graphicFrameMkLst>
            <pc:docMk/>
            <pc:sldMk cId="4086504489" sldId="266"/>
            <ac:graphicFrameMk id="7" creationId="{9163CA13-4708-4994-B88E-879C1B96390B}"/>
          </ac:graphicFrameMkLst>
        </pc:graphicFrameChg>
        <pc:graphicFrameChg chg="add del">
          <ac:chgData name="Ning Wu" userId="04a4d569-0e5a-4432-a3a6-45e90719a910" providerId="ADAL" clId="{A2AA60D7-062B-43F5-8DE7-271A56B90F1F}" dt="2020-07-01T15:19:46.125" v="1234" actId="26606"/>
          <ac:graphicFrameMkLst>
            <pc:docMk/>
            <pc:sldMk cId="4086504489" sldId="266"/>
            <ac:graphicFrameMk id="17" creationId="{97F03D1D-5A84-4F27-8EED-391CC142FEF6}"/>
          </ac:graphicFrameMkLst>
        </pc:graphicFrameChg>
        <pc:graphicFrameChg chg="add del">
          <ac:chgData name="Ning Wu" userId="04a4d569-0e5a-4432-a3a6-45e90719a910" providerId="ADAL" clId="{A2AA60D7-062B-43F5-8DE7-271A56B90F1F}" dt="2020-07-01T15:19:48.109" v="1236" actId="26606"/>
          <ac:graphicFrameMkLst>
            <pc:docMk/>
            <pc:sldMk cId="4086504489" sldId="266"/>
            <ac:graphicFrameMk id="21" creationId="{9163CA13-4708-4994-B88E-879C1B96390B}"/>
          </ac:graphicFrameMkLst>
        </pc:graphicFrameChg>
        <pc:graphicFrameChg chg="add del">
          <ac:chgData name="Ning Wu" userId="04a4d569-0e5a-4432-a3a6-45e90719a910" providerId="ADAL" clId="{A2AA60D7-062B-43F5-8DE7-271A56B90F1F}" dt="2020-07-01T15:19:49.558" v="1238" actId="26606"/>
          <ac:graphicFrameMkLst>
            <pc:docMk/>
            <pc:sldMk cId="4086504489" sldId="266"/>
            <ac:graphicFrameMk id="25" creationId="{97F03D1D-5A84-4F27-8EED-391CC142FEF6}"/>
          </ac:graphicFrameMkLst>
        </pc:graphicFrameChg>
        <pc:graphicFrameChg chg="add mod modGraphic">
          <ac:chgData name="Ning Wu" userId="04a4d569-0e5a-4432-a3a6-45e90719a910" providerId="ADAL" clId="{A2AA60D7-062B-43F5-8DE7-271A56B90F1F}" dt="2020-07-01T15:22:40.777" v="1253" actId="26606"/>
          <ac:graphicFrameMkLst>
            <pc:docMk/>
            <pc:sldMk cId="4086504489" sldId="266"/>
            <ac:graphicFrameMk id="29" creationId="{9163CA13-4708-4994-B88E-879C1B96390B}"/>
          </ac:graphicFrameMkLst>
        </pc:graphicFrameChg>
      </pc:sldChg>
      <pc:sldChg chg="addSp delSp modSp mod setBg">
        <pc:chgData name="Ning Wu" userId="04a4d569-0e5a-4432-a3a6-45e90719a910" providerId="ADAL" clId="{A2AA60D7-062B-43F5-8DE7-271A56B90F1F}" dt="2020-07-07T18:47:40.575" v="3532" actId="20577"/>
        <pc:sldMkLst>
          <pc:docMk/>
          <pc:sldMk cId="1314837804" sldId="267"/>
        </pc:sldMkLst>
        <pc:spChg chg="mod">
          <ac:chgData name="Ning Wu" userId="04a4d569-0e5a-4432-a3a6-45e90719a910" providerId="ADAL" clId="{A2AA60D7-062B-43F5-8DE7-271A56B90F1F}" dt="2020-07-07T18:47:40.575" v="3532" actId="20577"/>
          <ac:spMkLst>
            <pc:docMk/>
            <pc:sldMk cId="1314837804" sldId="267"/>
            <ac:spMk id="2" creationId="{B53E38E6-D3AF-4BFC-A851-07A94630A8AF}"/>
          </ac:spMkLst>
        </pc:spChg>
        <pc:spChg chg="del mod">
          <ac:chgData name="Ning Wu" userId="04a4d569-0e5a-4432-a3a6-45e90719a910" providerId="ADAL" clId="{A2AA60D7-062B-43F5-8DE7-271A56B90F1F}" dt="2020-07-01T15:30:36.842" v="1330" actId="26606"/>
          <ac:spMkLst>
            <pc:docMk/>
            <pc:sldMk cId="1314837804" sldId="267"/>
            <ac:spMk id="3" creationId="{3059B91F-A756-4C8B-B02A-4129FC9B5A80}"/>
          </ac:spMkLst>
        </pc:spChg>
        <pc:spChg chg="add">
          <ac:chgData name="Ning Wu" userId="04a4d569-0e5a-4432-a3a6-45e90719a910" providerId="ADAL" clId="{A2AA60D7-062B-43F5-8DE7-271A56B90F1F}" dt="2020-07-01T15:30:36.842" v="1330" actId="26606"/>
          <ac:spMkLst>
            <pc:docMk/>
            <pc:sldMk cId="1314837804" sldId="267"/>
            <ac:spMk id="9" creationId="{6C4028FD-8BAA-4A19-BFDE-594D991B7552}"/>
          </ac:spMkLst>
        </pc:spChg>
        <pc:graphicFrameChg chg="add mod">
          <ac:chgData name="Ning Wu" userId="04a4d569-0e5a-4432-a3a6-45e90719a910" providerId="ADAL" clId="{A2AA60D7-062B-43F5-8DE7-271A56B90F1F}" dt="2020-07-01T15:37:48.736" v="1481" actId="20577"/>
          <ac:graphicFrameMkLst>
            <pc:docMk/>
            <pc:sldMk cId="1314837804" sldId="267"/>
            <ac:graphicFrameMk id="5" creationId="{33A8C1F1-3E4D-4FCB-B24E-6C4ED5B99B04}"/>
          </ac:graphicFrameMkLst>
        </pc:graphicFrameChg>
      </pc:sldChg>
      <pc:sldChg chg="addSp delSp modSp">
        <pc:chgData name="Ning Wu" userId="04a4d569-0e5a-4432-a3a6-45e90719a910" providerId="ADAL" clId="{A2AA60D7-062B-43F5-8DE7-271A56B90F1F}" dt="2020-07-07T18:11:29.582" v="3299" actId="1076"/>
        <pc:sldMkLst>
          <pc:docMk/>
          <pc:sldMk cId="3950631201" sldId="268"/>
        </pc:sldMkLst>
        <pc:spChg chg="mod">
          <ac:chgData name="Ning Wu" userId="04a4d569-0e5a-4432-a3a6-45e90719a910" providerId="ADAL" clId="{A2AA60D7-062B-43F5-8DE7-271A56B90F1F}" dt="2020-07-01T14:11:57.524" v="35" actId="20577"/>
          <ac:spMkLst>
            <pc:docMk/>
            <pc:sldMk cId="3950631201" sldId="268"/>
            <ac:spMk id="2" creationId="{D7556C67-EE4C-4655-9356-19597020DD9D}"/>
          </ac:spMkLst>
        </pc:spChg>
        <pc:spChg chg="del">
          <ac:chgData name="Ning Wu" userId="04a4d569-0e5a-4432-a3a6-45e90719a910" providerId="ADAL" clId="{A2AA60D7-062B-43F5-8DE7-271A56B90F1F}" dt="2020-07-01T14:11:41.501" v="1" actId="478"/>
          <ac:spMkLst>
            <pc:docMk/>
            <pc:sldMk cId="3950631201" sldId="268"/>
            <ac:spMk id="3" creationId="{25AA6AE0-5134-4B02-8C9F-62526821AC16}"/>
          </ac:spMkLst>
        </pc:spChg>
        <pc:spChg chg="add mod">
          <ac:chgData name="Ning Wu" userId="04a4d569-0e5a-4432-a3a6-45e90719a910" providerId="ADAL" clId="{A2AA60D7-062B-43F5-8DE7-271A56B90F1F}" dt="2020-07-01T14:13:26.120" v="136" actId="20577"/>
          <ac:spMkLst>
            <pc:docMk/>
            <pc:sldMk cId="3950631201" sldId="268"/>
            <ac:spMk id="5" creationId="{6059C8BF-2AE6-4E04-980E-DCB7CCCA9A47}"/>
          </ac:spMkLst>
        </pc:spChg>
        <pc:spChg chg="add mod">
          <ac:chgData name="Ning Wu" userId="04a4d569-0e5a-4432-a3a6-45e90719a910" providerId="ADAL" clId="{A2AA60D7-062B-43F5-8DE7-271A56B90F1F}" dt="2020-07-01T14:25:47.151" v="412" actId="14100"/>
          <ac:spMkLst>
            <pc:docMk/>
            <pc:sldMk cId="3950631201" sldId="268"/>
            <ac:spMk id="6" creationId="{0EE78A12-288F-4B93-8246-54C85F418FE7}"/>
          </ac:spMkLst>
        </pc:spChg>
        <pc:spChg chg="add del mod">
          <ac:chgData name="Ning Wu" userId="04a4d569-0e5a-4432-a3a6-45e90719a910" providerId="ADAL" clId="{A2AA60D7-062B-43F5-8DE7-271A56B90F1F}" dt="2020-07-01T15:12:26.476" v="1102"/>
          <ac:spMkLst>
            <pc:docMk/>
            <pc:sldMk cId="3950631201" sldId="268"/>
            <ac:spMk id="7" creationId="{8B10E055-78E0-42A2-BCBE-0C7DC6F7946F}"/>
          </ac:spMkLst>
        </pc:spChg>
        <pc:spChg chg="add mod">
          <ac:chgData name="Ning Wu" userId="04a4d569-0e5a-4432-a3a6-45e90719a910" providerId="ADAL" clId="{A2AA60D7-062B-43F5-8DE7-271A56B90F1F}" dt="2020-07-07T18:11:29.582" v="3299" actId="1076"/>
          <ac:spMkLst>
            <pc:docMk/>
            <pc:sldMk cId="3950631201" sldId="268"/>
            <ac:spMk id="7" creationId="{AFBB33A3-EFDF-4DE0-98D2-4234A0FB4B32}"/>
          </ac:spMkLst>
        </pc:spChg>
        <pc:spChg chg="add mod">
          <ac:chgData name="Ning Wu" userId="04a4d569-0e5a-4432-a3a6-45e90719a910" providerId="ADAL" clId="{A2AA60D7-062B-43F5-8DE7-271A56B90F1F}" dt="2020-07-01T15:14:15.497" v="1141" actId="20577"/>
          <ac:spMkLst>
            <pc:docMk/>
            <pc:sldMk cId="3950631201" sldId="268"/>
            <ac:spMk id="8" creationId="{5D9C059A-E256-41B3-A821-8A21B5CC9761}"/>
          </ac:spMkLst>
        </pc:spChg>
        <pc:picChg chg="add mod">
          <ac:chgData name="Ning Wu" userId="04a4d569-0e5a-4432-a3a6-45e90719a910" providerId="ADAL" clId="{A2AA60D7-062B-43F5-8DE7-271A56B90F1F}" dt="2020-07-01T14:25:41.952" v="410" actId="1076"/>
          <ac:picMkLst>
            <pc:docMk/>
            <pc:sldMk cId="3950631201" sldId="268"/>
            <ac:picMk id="4" creationId="{249F44E4-D1B1-4C45-A15B-1BA34079DCD6}"/>
          </ac:picMkLst>
        </pc:picChg>
      </pc:sldChg>
      <pc:sldChg chg="addSp delSp modSp add">
        <pc:chgData name="Ning Wu" userId="04a4d569-0e5a-4432-a3a6-45e90719a910" providerId="ADAL" clId="{A2AA60D7-062B-43F5-8DE7-271A56B90F1F}" dt="2020-07-07T19:05:49.746" v="3671" actId="313"/>
        <pc:sldMkLst>
          <pc:docMk/>
          <pc:sldMk cId="1563831777" sldId="269"/>
        </pc:sldMkLst>
        <pc:spChg chg="del">
          <ac:chgData name="Ning Wu" userId="04a4d569-0e5a-4432-a3a6-45e90719a910" providerId="ADAL" clId="{A2AA60D7-062B-43F5-8DE7-271A56B90F1F}" dt="2020-07-01T15:28:26.537" v="1271" actId="478"/>
          <ac:spMkLst>
            <pc:docMk/>
            <pc:sldMk cId="1563831777" sldId="269"/>
            <ac:spMk id="2" creationId="{56642D74-1464-4B84-96D7-8C3E6F668D1E}"/>
          </ac:spMkLst>
        </pc:spChg>
        <pc:spChg chg="del">
          <ac:chgData name="Ning Wu" userId="04a4d569-0e5a-4432-a3a6-45e90719a910" providerId="ADAL" clId="{A2AA60D7-062B-43F5-8DE7-271A56B90F1F}" dt="2020-07-01T15:28:28.564" v="1272" actId="478"/>
          <ac:spMkLst>
            <pc:docMk/>
            <pc:sldMk cId="1563831777" sldId="269"/>
            <ac:spMk id="3" creationId="{6673FC00-3FB1-4326-AC15-BD5A8CE605C2}"/>
          </ac:spMkLst>
        </pc:spChg>
        <pc:spChg chg="add mod">
          <ac:chgData name="Ning Wu" userId="04a4d569-0e5a-4432-a3a6-45e90719a910" providerId="ADAL" clId="{A2AA60D7-062B-43F5-8DE7-271A56B90F1F}" dt="2020-07-07T19:05:49.746" v="3671" actId="313"/>
          <ac:spMkLst>
            <pc:docMk/>
            <pc:sldMk cId="1563831777" sldId="269"/>
            <ac:spMk id="5" creationId="{BCDD6590-31F5-45CF-BA71-4BFBC7F59934}"/>
          </ac:spMkLst>
        </pc:spChg>
        <pc:picChg chg="add mod">
          <ac:chgData name="Ning Wu" userId="04a4d569-0e5a-4432-a3a6-45e90719a910" providerId="ADAL" clId="{A2AA60D7-062B-43F5-8DE7-271A56B90F1F}" dt="2020-07-01T15:28:42.161" v="1274" actId="14100"/>
          <ac:picMkLst>
            <pc:docMk/>
            <pc:sldMk cId="1563831777" sldId="269"/>
            <ac:picMk id="4" creationId="{06F7853C-84C2-46D0-9428-C113C22BBB43}"/>
          </ac:picMkLst>
        </pc:picChg>
      </pc:sldChg>
      <pc:sldChg chg="addSp delSp modSp add mod setBg setClrOvrMap">
        <pc:chgData name="Ning Wu" userId="04a4d569-0e5a-4432-a3a6-45e90719a910" providerId="ADAL" clId="{A2AA60D7-062B-43F5-8DE7-271A56B90F1F}" dt="2020-07-01T16:01:20.417" v="1626" actId="20577"/>
        <pc:sldMkLst>
          <pc:docMk/>
          <pc:sldMk cId="3675770778" sldId="270"/>
        </pc:sldMkLst>
        <pc:spChg chg="del">
          <ac:chgData name="Ning Wu" userId="04a4d569-0e5a-4432-a3a6-45e90719a910" providerId="ADAL" clId="{A2AA60D7-062B-43F5-8DE7-271A56B90F1F}" dt="2020-07-01T15:51:03.321" v="1483" actId="478"/>
          <ac:spMkLst>
            <pc:docMk/>
            <pc:sldMk cId="3675770778" sldId="270"/>
            <ac:spMk id="2" creationId="{D6BC8096-8D04-40B2-9804-2E2E3B3460E2}"/>
          </ac:spMkLst>
        </pc:spChg>
        <pc:spChg chg="del">
          <ac:chgData name="Ning Wu" userId="04a4d569-0e5a-4432-a3a6-45e90719a910" providerId="ADAL" clId="{A2AA60D7-062B-43F5-8DE7-271A56B90F1F}" dt="2020-07-01T15:51:05.157" v="1484" actId="478"/>
          <ac:spMkLst>
            <pc:docMk/>
            <pc:sldMk cId="3675770778" sldId="270"/>
            <ac:spMk id="3" creationId="{F714460F-7303-4F0B-A88A-33811AFEEB01}"/>
          </ac:spMkLst>
        </pc:spChg>
        <pc:spChg chg="add mod ord">
          <ac:chgData name="Ning Wu" userId="04a4d569-0e5a-4432-a3a6-45e90719a910" providerId="ADAL" clId="{A2AA60D7-062B-43F5-8DE7-271A56B90F1F}" dt="2020-07-01T16:01:20.417" v="1626" actId="20577"/>
          <ac:spMkLst>
            <pc:docMk/>
            <pc:sldMk cId="3675770778" sldId="270"/>
            <ac:spMk id="8" creationId="{20920A45-8DD1-421F-A90A-505CEE78E225}"/>
          </ac:spMkLst>
        </pc:spChg>
        <pc:spChg chg="add del">
          <ac:chgData name="Ning Wu" userId="04a4d569-0e5a-4432-a3a6-45e90719a910" providerId="ADAL" clId="{A2AA60D7-062B-43F5-8DE7-271A56B90F1F}" dt="2020-07-01T15:56:20.800" v="1584" actId="26606"/>
          <ac:spMkLst>
            <pc:docMk/>
            <pc:sldMk cId="3675770778" sldId="270"/>
            <ac:spMk id="13" creationId="{2BE2D1B8-0887-4D2B-8C42-999040132B03}"/>
          </ac:spMkLst>
        </pc:spChg>
        <pc:spChg chg="add del">
          <ac:chgData name="Ning Wu" userId="04a4d569-0e5a-4432-a3a6-45e90719a910" providerId="ADAL" clId="{A2AA60D7-062B-43F5-8DE7-271A56B90F1F}" dt="2020-07-01T15:56:20.800" v="1584" actId="26606"/>
          <ac:spMkLst>
            <pc:docMk/>
            <pc:sldMk cId="3675770778" sldId="270"/>
            <ac:spMk id="15" creationId="{FA085277-BAF7-40CC-A608-B030CA969FE9}"/>
          </ac:spMkLst>
        </pc:spChg>
        <pc:spChg chg="add del">
          <ac:chgData name="Ning Wu" userId="04a4d569-0e5a-4432-a3a6-45e90719a910" providerId="ADAL" clId="{A2AA60D7-062B-43F5-8DE7-271A56B90F1F}" dt="2020-07-01T15:56:20.800" v="1584" actId="26606"/>
          <ac:spMkLst>
            <pc:docMk/>
            <pc:sldMk cId="3675770778" sldId="270"/>
            <ac:spMk id="17" creationId="{64009F90-86BF-44AE-B0EB-D68140E0E0DA}"/>
          </ac:spMkLst>
        </pc:spChg>
        <pc:picChg chg="add mod ord">
          <ac:chgData name="Ning Wu" userId="04a4d569-0e5a-4432-a3a6-45e90719a910" providerId="ADAL" clId="{A2AA60D7-062B-43F5-8DE7-271A56B90F1F}" dt="2020-07-01T15:56:20.800" v="1584" actId="26606"/>
          <ac:picMkLst>
            <pc:docMk/>
            <pc:sldMk cId="3675770778" sldId="270"/>
            <ac:picMk id="4" creationId="{988E090C-14EB-4387-8127-AADFC748785D}"/>
          </ac:picMkLst>
        </pc:picChg>
        <pc:picChg chg="add mod">
          <ac:chgData name="Ning Wu" userId="04a4d569-0e5a-4432-a3a6-45e90719a910" providerId="ADAL" clId="{A2AA60D7-062B-43F5-8DE7-271A56B90F1F}" dt="2020-07-01T15:56:20.800" v="1584" actId="26606"/>
          <ac:picMkLst>
            <pc:docMk/>
            <pc:sldMk cId="3675770778" sldId="270"/>
            <ac:picMk id="5" creationId="{3986EF20-DAE3-48CD-8CC6-A703A6D1C0A2}"/>
          </ac:picMkLst>
        </pc:picChg>
        <pc:picChg chg="add mod ord">
          <ac:chgData name="Ning Wu" userId="04a4d569-0e5a-4432-a3a6-45e90719a910" providerId="ADAL" clId="{A2AA60D7-062B-43F5-8DE7-271A56B90F1F}" dt="2020-07-01T15:56:20.800" v="1584" actId="26606"/>
          <ac:picMkLst>
            <pc:docMk/>
            <pc:sldMk cId="3675770778" sldId="270"/>
            <ac:picMk id="6" creationId="{42443452-0ED9-44B0-BCBB-60880D61C2DE}"/>
          </ac:picMkLst>
        </pc:picChg>
        <pc:picChg chg="add mod">
          <ac:chgData name="Ning Wu" userId="04a4d569-0e5a-4432-a3a6-45e90719a910" providerId="ADAL" clId="{A2AA60D7-062B-43F5-8DE7-271A56B90F1F}" dt="2020-07-01T15:56:20.800" v="1584" actId="26606"/>
          <ac:picMkLst>
            <pc:docMk/>
            <pc:sldMk cId="3675770778" sldId="270"/>
            <ac:picMk id="7" creationId="{B13EBF6E-76A0-4853-A1D1-37C80DA2A89A}"/>
          </ac:picMkLst>
        </pc:picChg>
        <pc:cxnChg chg="add del">
          <ac:chgData name="Ning Wu" userId="04a4d569-0e5a-4432-a3a6-45e90719a910" providerId="ADAL" clId="{A2AA60D7-062B-43F5-8DE7-271A56B90F1F}" dt="2020-07-01T15:56:20.800" v="1584" actId="26606"/>
          <ac:cxnSpMkLst>
            <pc:docMk/>
            <pc:sldMk cId="3675770778" sldId="270"/>
            <ac:cxnSpMk id="19" creationId="{14254369-4B26-4D6A-A4CD-BE3438297C30}"/>
          </ac:cxnSpMkLst>
        </pc:cxnChg>
      </pc:sldChg>
      <pc:sldChg chg="addSp delSp modSp add mod ord setBg">
        <pc:chgData name="Ning Wu" userId="04a4d569-0e5a-4432-a3a6-45e90719a910" providerId="ADAL" clId="{A2AA60D7-062B-43F5-8DE7-271A56B90F1F}" dt="2020-07-07T19:14:44.778" v="3772" actId="255"/>
        <pc:sldMkLst>
          <pc:docMk/>
          <pc:sldMk cId="2562264281" sldId="271"/>
        </pc:sldMkLst>
        <pc:spChg chg="mod">
          <ac:chgData name="Ning Wu" userId="04a4d569-0e5a-4432-a3a6-45e90719a910" providerId="ADAL" clId="{A2AA60D7-062B-43F5-8DE7-271A56B90F1F}" dt="2020-07-07T19:14:44.778" v="3772" actId="255"/>
          <ac:spMkLst>
            <pc:docMk/>
            <pc:sldMk cId="2562264281" sldId="271"/>
            <ac:spMk id="2" creationId="{22F27D65-96AA-40E8-B26E-DCC8681A5667}"/>
          </ac:spMkLst>
        </pc:spChg>
        <pc:spChg chg="del">
          <ac:chgData name="Ning Wu" userId="04a4d569-0e5a-4432-a3a6-45e90719a910" providerId="ADAL" clId="{A2AA60D7-062B-43F5-8DE7-271A56B90F1F}" dt="2020-07-01T16:01:44.300" v="1640" actId="478"/>
          <ac:spMkLst>
            <pc:docMk/>
            <pc:sldMk cId="2562264281" sldId="271"/>
            <ac:spMk id="3" creationId="{5BE8EB84-A557-4FFA-AE01-EE6E2BD1CABE}"/>
          </ac:spMkLst>
        </pc:spChg>
        <pc:spChg chg="add mod">
          <ac:chgData name="Ning Wu" userId="04a4d569-0e5a-4432-a3a6-45e90719a910" providerId="ADAL" clId="{A2AA60D7-062B-43F5-8DE7-271A56B90F1F}" dt="2020-07-01T16:10:54.454" v="1666" actId="26606"/>
          <ac:spMkLst>
            <pc:docMk/>
            <pc:sldMk cId="2562264281" sldId="271"/>
            <ac:spMk id="6" creationId="{BDB3AD1E-20A3-45AF-908E-566DB80D5C45}"/>
          </ac:spMkLst>
        </pc:spChg>
        <pc:spChg chg="add del">
          <ac:chgData name="Ning Wu" userId="04a4d569-0e5a-4432-a3a6-45e90719a910" providerId="ADAL" clId="{A2AA60D7-062B-43F5-8DE7-271A56B90F1F}" dt="2020-07-01T16:10:54.454" v="1666" actId="26606"/>
          <ac:spMkLst>
            <pc:docMk/>
            <pc:sldMk cId="2562264281" sldId="271"/>
            <ac:spMk id="12" creationId="{1ED8053C-AF28-403A-90F2-67A100EDECE4}"/>
          </ac:spMkLst>
        </pc:spChg>
        <pc:spChg chg="add del">
          <ac:chgData name="Ning Wu" userId="04a4d569-0e5a-4432-a3a6-45e90719a910" providerId="ADAL" clId="{A2AA60D7-062B-43F5-8DE7-271A56B90F1F}" dt="2020-07-01T16:10:54.454" v="1666" actId="26606"/>
          <ac:spMkLst>
            <pc:docMk/>
            <pc:sldMk cId="2562264281" sldId="271"/>
            <ac:spMk id="14" creationId="{F588A414-617F-4601-9AE3-621229A34D81}"/>
          </ac:spMkLst>
        </pc:spChg>
        <pc:picChg chg="add mod">
          <ac:chgData name="Ning Wu" userId="04a4d569-0e5a-4432-a3a6-45e90719a910" providerId="ADAL" clId="{A2AA60D7-062B-43F5-8DE7-271A56B90F1F}" dt="2020-07-01T16:15:52.813" v="1719" actId="1076"/>
          <ac:picMkLst>
            <pc:docMk/>
            <pc:sldMk cId="2562264281" sldId="271"/>
            <ac:picMk id="4" creationId="{8A5E2203-28FB-441B-9DD0-EC14FDEBE206}"/>
          </ac:picMkLst>
        </pc:picChg>
        <pc:picChg chg="add mod">
          <ac:chgData name="Ning Wu" userId="04a4d569-0e5a-4432-a3a6-45e90719a910" providerId="ADAL" clId="{A2AA60D7-062B-43F5-8DE7-271A56B90F1F}" dt="2020-07-01T16:15:38.558" v="1714" actId="1076"/>
          <ac:picMkLst>
            <pc:docMk/>
            <pc:sldMk cId="2562264281" sldId="271"/>
            <ac:picMk id="5" creationId="{D7707667-8B4F-4E14-9037-D1D456AA5BF2}"/>
          </ac:picMkLst>
        </pc:picChg>
        <pc:picChg chg="add mod ord">
          <ac:chgData name="Ning Wu" userId="04a4d569-0e5a-4432-a3a6-45e90719a910" providerId="ADAL" clId="{A2AA60D7-062B-43F5-8DE7-271A56B90F1F}" dt="2020-07-01T16:15:41.852" v="1716" actId="1076"/>
          <ac:picMkLst>
            <pc:docMk/>
            <pc:sldMk cId="2562264281" sldId="271"/>
            <ac:picMk id="7" creationId="{40987CB2-F5C4-4FE1-A0BB-F4D0A303C959}"/>
          </ac:picMkLst>
        </pc:picChg>
        <pc:picChg chg="add mod">
          <ac:chgData name="Ning Wu" userId="04a4d569-0e5a-4432-a3a6-45e90719a910" providerId="ADAL" clId="{A2AA60D7-062B-43F5-8DE7-271A56B90F1F}" dt="2020-07-01T16:15:40.140" v="1715" actId="1076"/>
          <ac:picMkLst>
            <pc:docMk/>
            <pc:sldMk cId="2562264281" sldId="271"/>
            <ac:picMk id="8" creationId="{A6E9391B-961C-429A-B674-60DD64B936B9}"/>
          </ac:picMkLst>
        </pc:picChg>
        <pc:picChg chg="add mod">
          <ac:chgData name="Ning Wu" userId="04a4d569-0e5a-4432-a3a6-45e90719a910" providerId="ADAL" clId="{A2AA60D7-062B-43F5-8DE7-271A56B90F1F}" dt="2020-07-01T16:15:35.547" v="1713" actId="1076"/>
          <ac:picMkLst>
            <pc:docMk/>
            <pc:sldMk cId="2562264281" sldId="271"/>
            <ac:picMk id="9" creationId="{C3660B0E-DD79-417D-8765-7028F078CBE0}"/>
          </ac:picMkLst>
        </pc:picChg>
      </pc:sldChg>
      <pc:sldChg chg="modSp add">
        <pc:chgData name="Ning Wu" userId="04a4d569-0e5a-4432-a3a6-45e90719a910" providerId="ADAL" clId="{A2AA60D7-062B-43F5-8DE7-271A56B90F1F}" dt="2020-07-01T16:21:44.212" v="1767" actId="20577"/>
        <pc:sldMkLst>
          <pc:docMk/>
          <pc:sldMk cId="2278036270" sldId="272"/>
        </pc:sldMkLst>
        <pc:spChg chg="mod">
          <ac:chgData name="Ning Wu" userId="04a4d569-0e5a-4432-a3a6-45e90719a910" providerId="ADAL" clId="{A2AA60D7-062B-43F5-8DE7-271A56B90F1F}" dt="2020-07-01T16:21:44.212" v="1767" actId="20577"/>
          <ac:spMkLst>
            <pc:docMk/>
            <pc:sldMk cId="2278036270" sldId="272"/>
            <ac:spMk id="2" creationId="{AD7A8E28-F500-4E5B-BE7A-29A7FA95A486}"/>
          </ac:spMkLst>
        </pc:spChg>
      </pc:sldChg>
      <pc:sldChg chg="addSp modSp add ord">
        <pc:chgData name="Ning Wu" userId="04a4d569-0e5a-4432-a3a6-45e90719a910" providerId="ADAL" clId="{A2AA60D7-062B-43F5-8DE7-271A56B90F1F}" dt="2020-07-07T18:09:34.752" v="3297" actId="1076"/>
        <pc:sldMkLst>
          <pc:docMk/>
          <pc:sldMk cId="656050160" sldId="273"/>
        </pc:sldMkLst>
        <pc:spChg chg="mod">
          <ac:chgData name="Ning Wu" userId="04a4d569-0e5a-4432-a3a6-45e90719a910" providerId="ADAL" clId="{A2AA60D7-062B-43F5-8DE7-271A56B90F1F}" dt="2020-07-07T18:02:38.407" v="3236" actId="1076"/>
          <ac:spMkLst>
            <pc:docMk/>
            <pc:sldMk cId="656050160" sldId="273"/>
            <ac:spMk id="2" creationId="{94A57E93-45A8-4C38-AC5C-053A33014E6E}"/>
          </ac:spMkLst>
        </pc:spChg>
        <pc:spChg chg="mod">
          <ac:chgData name="Ning Wu" userId="04a4d569-0e5a-4432-a3a6-45e90719a910" providerId="ADAL" clId="{A2AA60D7-062B-43F5-8DE7-271A56B90F1F}" dt="2020-07-07T18:05:04.259" v="3293" actId="20577"/>
          <ac:spMkLst>
            <pc:docMk/>
            <pc:sldMk cId="656050160" sldId="273"/>
            <ac:spMk id="3" creationId="{A74DDC3C-15E8-4D7C-9D29-E41E8A307846}"/>
          </ac:spMkLst>
        </pc:spChg>
        <pc:picChg chg="add mod">
          <ac:chgData name="Ning Wu" userId="04a4d569-0e5a-4432-a3a6-45e90719a910" providerId="ADAL" clId="{A2AA60D7-062B-43F5-8DE7-271A56B90F1F}" dt="2020-07-07T17:52:09.025" v="3171" actId="1076"/>
          <ac:picMkLst>
            <pc:docMk/>
            <pc:sldMk cId="656050160" sldId="273"/>
            <ac:picMk id="4" creationId="{36EB2EF2-40B0-493A-8E55-636D41B0A8D3}"/>
          </ac:picMkLst>
        </pc:picChg>
        <pc:picChg chg="add mod">
          <ac:chgData name="Ning Wu" userId="04a4d569-0e5a-4432-a3a6-45e90719a910" providerId="ADAL" clId="{A2AA60D7-062B-43F5-8DE7-271A56B90F1F}" dt="2020-07-07T17:52:09.025" v="3171" actId="1076"/>
          <ac:picMkLst>
            <pc:docMk/>
            <pc:sldMk cId="656050160" sldId="273"/>
            <ac:picMk id="5" creationId="{871101CE-28D4-4A28-B0B1-7E5EE3990DF0}"/>
          </ac:picMkLst>
        </pc:picChg>
        <pc:picChg chg="add mod">
          <ac:chgData name="Ning Wu" userId="04a4d569-0e5a-4432-a3a6-45e90719a910" providerId="ADAL" clId="{A2AA60D7-062B-43F5-8DE7-271A56B90F1F}" dt="2020-07-07T17:52:09.025" v="3171" actId="1076"/>
          <ac:picMkLst>
            <pc:docMk/>
            <pc:sldMk cId="656050160" sldId="273"/>
            <ac:picMk id="6" creationId="{BE07497A-239E-4E48-8F86-A8BF68C5C8F9}"/>
          </ac:picMkLst>
        </pc:picChg>
        <pc:picChg chg="add mod">
          <ac:chgData name="Ning Wu" userId="04a4d569-0e5a-4432-a3a6-45e90719a910" providerId="ADAL" clId="{A2AA60D7-062B-43F5-8DE7-271A56B90F1F}" dt="2020-07-07T17:52:09.025" v="3171" actId="1076"/>
          <ac:picMkLst>
            <pc:docMk/>
            <pc:sldMk cId="656050160" sldId="273"/>
            <ac:picMk id="7" creationId="{3B826116-81A9-4A90-8166-59B0D374DCFF}"/>
          </ac:picMkLst>
        </pc:picChg>
        <pc:picChg chg="add mod">
          <ac:chgData name="Ning Wu" userId="04a4d569-0e5a-4432-a3a6-45e90719a910" providerId="ADAL" clId="{A2AA60D7-062B-43F5-8DE7-271A56B90F1F}" dt="2020-07-07T17:52:11.151" v="3172" actId="1076"/>
          <ac:picMkLst>
            <pc:docMk/>
            <pc:sldMk cId="656050160" sldId="273"/>
            <ac:picMk id="8" creationId="{908E54BC-5E5F-4688-AB5C-7293BF708013}"/>
          </ac:picMkLst>
        </pc:picChg>
        <pc:picChg chg="add mod">
          <ac:chgData name="Ning Wu" userId="04a4d569-0e5a-4432-a3a6-45e90719a910" providerId="ADAL" clId="{A2AA60D7-062B-43F5-8DE7-271A56B90F1F}" dt="2020-07-07T17:57:15.185" v="3179" actId="1076"/>
          <ac:picMkLst>
            <pc:docMk/>
            <pc:sldMk cId="656050160" sldId="273"/>
            <ac:picMk id="9" creationId="{483F2CBA-22B0-47B3-A3A3-74D3BEC459A4}"/>
          </ac:picMkLst>
        </pc:picChg>
        <pc:picChg chg="add mod">
          <ac:chgData name="Ning Wu" userId="04a4d569-0e5a-4432-a3a6-45e90719a910" providerId="ADAL" clId="{A2AA60D7-062B-43F5-8DE7-271A56B90F1F}" dt="2020-07-07T18:04:39.598" v="3260" actId="1076"/>
          <ac:picMkLst>
            <pc:docMk/>
            <pc:sldMk cId="656050160" sldId="273"/>
            <ac:picMk id="10" creationId="{E3EB0017-9FB3-45E3-BDBD-7C8D3A48114C}"/>
          </ac:picMkLst>
        </pc:picChg>
        <pc:picChg chg="add mod">
          <ac:chgData name="Ning Wu" userId="04a4d569-0e5a-4432-a3a6-45e90719a910" providerId="ADAL" clId="{A2AA60D7-062B-43F5-8DE7-271A56B90F1F}" dt="2020-07-07T18:09:34.752" v="3297" actId="1076"/>
          <ac:picMkLst>
            <pc:docMk/>
            <pc:sldMk cId="656050160" sldId="273"/>
            <ac:picMk id="11" creationId="{E7F7CC07-6545-4E68-BD25-B9490062F491}"/>
          </ac:picMkLst>
        </pc:picChg>
      </pc:sldChg>
      <pc:sldChg chg="addSp delSp modSp add">
        <pc:chgData name="Ning Wu" userId="04a4d569-0e5a-4432-a3a6-45e90719a910" providerId="ADAL" clId="{A2AA60D7-062B-43F5-8DE7-271A56B90F1F}" dt="2020-07-07T19:31:38.514" v="3855" actId="20577"/>
        <pc:sldMkLst>
          <pc:docMk/>
          <pc:sldMk cId="1926334574" sldId="274"/>
        </pc:sldMkLst>
        <pc:spChg chg="mod">
          <ac:chgData name="Ning Wu" userId="04a4d569-0e5a-4432-a3a6-45e90719a910" providerId="ADAL" clId="{A2AA60D7-062B-43F5-8DE7-271A56B90F1F}" dt="2020-07-07T19:31:38.514" v="3855" actId="20577"/>
          <ac:spMkLst>
            <pc:docMk/>
            <pc:sldMk cId="1926334574" sldId="274"/>
            <ac:spMk id="2" creationId="{A974CE18-A67A-4064-88EF-0111AE484006}"/>
          </ac:spMkLst>
        </pc:spChg>
        <pc:spChg chg="del">
          <ac:chgData name="Ning Wu" userId="04a4d569-0e5a-4432-a3a6-45e90719a910" providerId="ADAL" clId="{A2AA60D7-062B-43F5-8DE7-271A56B90F1F}" dt="2020-07-07T14:10:58.242" v="1943" actId="478"/>
          <ac:spMkLst>
            <pc:docMk/>
            <pc:sldMk cId="1926334574" sldId="274"/>
            <ac:spMk id="3" creationId="{3FCC0AA5-5A75-483F-9AD5-3CA3674CFB6D}"/>
          </ac:spMkLst>
        </pc:spChg>
        <pc:spChg chg="add del mod">
          <ac:chgData name="Ning Wu" userId="04a4d569-0e5a-4432-a3a6-45e90719a910" providerId="ADAL" clId="{A2AA60D7-062B-43F5-8DE7-271A56B90F1F}" dt="2020-07-07T14:23:33.615" v="1986" actId="478"/>
          <ac:spMkLst>
            <pc:docMk/>
            <pc:sldMk cId="1926334574" sldId="274"/>
            <ac:spMk id="6" creationId="{D2139B79-287D-4E5D-85B9-DA9E03598B32}"/>
          </ac:spMkLst>
        </pc:spChg>
        <pc:spChg chg="add mod">
          <ac:chgData name="Ning Wu" userId="04a4d569-0e5a-4432-a3a6-45e90719a910" providerId="ADAL" clId="{A2AA60D7-062B-43F5-8DE7-271A56B90F1F}" dt="2020-07-07T18:17:28.121" v="3316" actId="1076"/>
          <ac:spMkLst>
            <pc:docMk/>
            <pc:sldMk cId="1926334574" sldId="274"/>
            <ac:spMk id="8" creationId="{A5E51AB9-B7F1-42FD-88C8-060CCE9D02E2}"/>
          </ac:spMkLst>
        </pc:spChg>
        <pc:spChg chg="add mod">
          <ac:chgData name="Ning Wu" userId="04a4d569-0e5a-4432-a3a6-45e90719a910" providerId="ADAL" clId="{A2AA60D7-062B-43F5-8DE7-271A56B90F1F}" dt="2020-07-07T18:20:43.247" v="3347" actId="1076"/>
          <ac:spMkLst>
            <pc:docMk/>
            <pc:sldMk cId="1926334574" sldId="274"/>
            <ac:spMk id="10" creationId="{E8A584B6-1BE2-4E9E-B04E-36DB45EA3CC6}"/>
          </ac:spMkLst>
        </pc:spChg>
        <pc:spChg chg="add mod">
          <ac:chgData name="Ning Wu" userId="04a4d569-0e5a-4432-a3a6-45e90719a910" providerId="ADAL" clId="{A2AA60D7-062B-43F5-8DE7-271A56B90F1F}" dt="2020-07-07T18:23:56.409" v="3367" actId="1076"/>
          <ac:spMkLst>
            <pc:docMk/>
            <pc:sldMk cId="1926334574" sldId="274"/>
            <ac:spMk id="12" creationId="{043EBF5E-63AD-43F0-9F04-4AE339325335}"/>
          </ac:spMkLst>
        </pc:spChg>
        <pc:spChg chg="add mod">
          <ac:chgData name="Ning Wu" userId="04a4d569-0e5a-4432-a3a6-45e90719a910" providerId="ADAL" clId="{A2AA60D7-062B-43F5-8DE7-271A56B90F1F}" dt="2020-07-07T18:51:15.930" v="3546" actId="1076"/>
          <ac:spMkLst>
            <pc:docMk/>
            <pc:sldMk cId="1926334574" sldId="274"/>
            <ac:spMk id="14" creationId="{2A6CC7AD-AFB5-4099-A03B-5334E0ED5492}"/>
          </ac:spMkLst>
        </pc:spChg>
        <pc:spChg chg="add mod">
          <ac:chgData name="Ning Wu" userId="04a4d569-0e5a-4432-a3a6-45e90719a910" providerId="ADAL" clId="{A2AA60D7-062B-43F5-8DE7-271A56B90F1F}" dt="2020-07-07T18:51:28.756" v="3550" actId="688"/>
          <ac:spMkLst>
            <pc:docMk/>
            <pc:sldMk cId="1926334574" sldId="274"/>
            <ac:spMk id="15" creationId="{A519AFE0-C9E7-4A25-AE1B-9A5E3A85FAC0}"/>
          </ac:spMkLst>
        </pc:spChg>
        <pc:spChg chg="add mod">
          <ac:chgData name="Ning Wu" userId="04a4d569-0e5a-4432-a3a6-45e90719a910" providerId="ADAL" clId="{A2AA60D7-062B-43F5-8DE7-271A56B90F1F}" dt="2020-07-07T18:51:41.430" v="3554" actId="1076"/>
          <ac:spMkLst>
            <pc:docMk/>
            <pc:sldMk cId="1926334574" sldId="274"/>
            <ac:spMk id="16" creationId="{FD1C2AA9-7787-41D1-8D51-D655827CA445}"/>
          </ac:spMkLst>
        </pc:spChg>
        <pc:spChg chg="add mod">
          <ac:chgData name="Ning Wu" userId="04a4d569-0e5a-4432-a3a6-45e90719a910" providerId="ADAL" clId="{A2AA60D7-062B-43F5-8DE7-271A56B90F1F}" dt="2020-07-07T18:51:55.451" v="3558" actId="1076"/>
          <ac:spMkLst>
            <pc:docMk/>
            <pc:sldMk cId="1926334574" sldId="274"/>
            <ac:spMk id="17" creationId="{89C2DA76-3BDC-4922-86B1-1CB19AC202D3}"/>
          </ac:spMkLst>
        </pc:spChg>
        <pc:picChg chg="add del mod">
          <ac:chgData name="Ning Wu" userId="04a4d569-0e5a-4432-a3a6-45e90719a910" providerId="ADAL" clId="{A2AA60D7-062B-43F5-8DE7-271A56B90F1F}" dt="2020-07-07T15:20:11.667" v="2157" actId="478"/>
          <ac:picMkLst>
            <pc:docMk/>
            <pc:sldMk cId="1926334574" sldId="274"/>
            <ac:picMk id="5" creationId="{80C574F9-A9E1-4F71-9FDB-6F6D0799E885}"/>
          </ac:picMkLst>
        </pc:picChg>
        <pc:picChg chg="add mod">
          <ac:chgData name="Ning Wu" userId="04a4d569-0e5a-4432-a3a6-45e90719a910" providerId="ADAL" clId="{A2AA60D7-062B-43F5-8DE7-271A56B90F1F}" dt="2020-07-07T18:31:07.897" v="3372" actId="1076"/>
          <ac:picMkLst>
            <pc:docMk/>
            <pc:sldMk cId="1926334574" sldId="274"/>
            <ac:picMk id="7" creationId="{0BA3FB66-A2C6-4728-8257-EC6C1DF43ACB}"/>
          </ac:picMkLst>
        </pc:picChg>
        <pc:picChg chg="add mod">
          <ac:chgData name="Ning Wu" userId="04a4d569-0e5a-4432-a3a6-45e90719a910" providerId="ADAL" clId="{A2AA60D7-062B-43F5-8DE7-271A56B90F1F}" dt="2020-07-07T18:19:08.969" v="3318" actId="1076"/>
          <ac:picMkLst>
            <pc:docMk/>
            <pc:sldMk cId="1926334574" sldId="274"/>
            <ac:picMk id="9" creationId="{51D56EAE-D6F5-4E84-B235-DE2F7F98ADF1}"/>
          </ac:picMkLst>
        </pc:picChg>
        <pc:picChg chg="add mod">
          <ac:chgData name="Ning Wu" userId="04a4d569-0e5a-4432-a3a6-45e90719a910" providerId="ADAL" clId="{A2AA60D7-062B-43F5-8DE7-271A56B90F1F}" dt="2020-07-07T18:23:50.082" v="3366" actId="14100"/>
          <ac:picMkLst>
            <pc:docMk/>
            <pc:sldMk cId="1926334574" sldId="274"/>
            <ac:picMk id="11" creationId="{D5E41747-555B-4603-BA7E-C3E765871549}"/>
          </ac:picMkLst>
        </pc:picChg>
        <pc:picChg chg="add mod">
          <ac:chgData name="Ning Wu" userId="04a4d569-0e5a-4432-a3a6-45e90719a910" providerId="ADAL" clId="{A2AA60D7-062B-43F5-8DE7-271A56B90F1F}" dt="2020-07-07T18:24:01.851" v="3369" actId="1076"/>
          <ac:picMkLst>
            <pc:docMk/>
            <pc:sldMk cId="1926334574" sldId="274"/>
            <ac:picMk id="13" creationId="{1B66ECB8-DBC6-4A83-B8DB-AFCABB172D3B}"/>
          </ac:picMkLst>
        </pc:picChg>
      </pc:sldChg>
      <pc:sldChg chg="addSp delSp modSp add">
        <pc:chgData name="Ning Wu" userId="04a4d569-0e5a-4432-a3a6-45e90719a910" providerId="ADAL" clId="{A2AA60D7-062B-43F5-8DE7-271A56B90F1F}" dt="2020-07-07T16:34:19.103" v="2687" actId="11529"/>
        <pc:sldMkLst>
          <pc:docMk/>
          <pc:sldMk cId="3715754242" sldId="275"/>
        </pc:sldMkLst>
        <pc:spChg chg="mod">
          <ac:chgData name="Ning Wu" userId="04a4d569-0e5a-4432-a3a6-45e90719a910" providerId="ADAL" clId="{A2AA60D7-062B-43F5-8DE7-271A56B90F1F}" dt="2020-07-07T16:11:42.276" v="2470" actId="1076"/>
          <ac:spMkLst>
            <pc:docMk/>
            <pc:sldMk cId="3715754242" sldId="275"/>
            <ac:spMk id="2" creationId="{AB4DF2A1-B5D9-405E-9C12-5D795D5C63FE}"/>
          </ac:spMkLst>
        </pc:spChg>
        <pc:spChg chg="del">
          <ac:chgData name="Ning Wu" userId="04a4d569-0e5a-4432-a3a6-45e90719a910" providerId="ADAL" clId="{A2AA60D7-062B-43F5-8DE7-271A56B90F1F}" dt="2020-07-07T15:45:26.003" v="2168" actId="478"/>
          <ac:spMkLst>
            <pc:docMk/>
            <pc:sldMk cId="3715754242" sldId="275"/>
            <ac:spMk id="3" creationId="{453D70B9-0E0A-4AB6-AC26-0FBE04F39215}"/>
          </ac:spMkLst>
        </pc:spChg>
        <pc:spChg chg="add del mod">
          <ac:chgData name="Ning Wu" userId="04a4d569-0e5a-4432-a3a6-45e90719a910" providerId="ADAL" clId="{A2AA60D7-062B-43F5-8DE7-271A56B90F1F}" dt="2020-07-07T16:04:04.651" v="2366" actId="478"/>
          <ac:spMkLst>
            <pc:docMk/>
            <pc:sldMk cId="3715754242" sldId="275"/>
            <ac:spMk id="6" creationId="{490AF708-E242-411C-BAFA-7AF4E1D7DEB1}"/>
          </ac:spMkLst>
        </pc:spChg>
        <pc:spChg chg="add mod">
          <ac:chgData name="Ning Wu" userId="04a4d569-0e5a-4432-a3a6-45e90719a910" providerId="ADAL" clId="{A2AA60D7-062B-43F5-8DE7-271A56B90F1F}" dt="2020-07-07T16:11:51.887" v="2474" actId="1076"/>
          <ac:spMkLst>
            <pc:docMk/>
            <pc:sldMk cId="3715754242" sldId="275"/>
            <ac:spMk id="7" creationId="{BEA472FF-ED85-4D35-A709-FC5AD96397B8}"/>
          </ac:spMkLst>
        </pc:spChg>
        <pc:spChg chg="add mod">
          <ac:chgData name="Ning Wu" userId="04a4d569-0e5a-4432-a3a6-45e90719a910" providerId="ADAL" clId="{A2AA60D7-062B-43F5-8DE7-271A56B90F1F}" dt="2020-07-07T16:32:28.783" v="2668" actId="20577"/>
          <ac:spMkLst>
            <pc:docMk/>
            <pc:sldMk cId="3715754242" sldId="275"/>
            <ac:spMk id="12" creationId="{0EE4768B-6EC3-4CD1-954A-7080B2F25A4D}"/>
          </ac:spMkLst>
        </pc:spChg>
        <pc:spChg chg="add del mod">
          <ac:chgData name="Ning Wu" userId="04a4d569-0e5a-4432-a3a6-45e90719a910" providerId="ADAL" clId="{A2AA60D7-062B-43F5-8DE7-271A56B90F1F}" dt="2020-07-07T16:08:04.339" v="2420" actId="478"/>
          <ac:spMkLst>
            <pc:docMk/>
            <pc:sldMk cId="3715754242" sldId="275"/>
            <ac:spMk id="15" creationId="{33148B23-FE17-41F6-AE87-957E06BA6F30}"/>
          </ac:spMkLst>
        </pc:spChg>
        <pc:spChg chg="add mod">
          <ac:chgData name="Ning Wu" userId="04a4d569-0e5a-4432-a3a6-45e90719a910" providerId="ADAL" clId="{A2AA60D7-062B-43F5-8DE7-271A56B90F1F}" dt="2020-07-07T16:11:33.221" v="2468" actId="1076"/>
          <ac:spMkLst>
            <pc:docMk/>
            <pc:sldMk cId="3715754242" sldId="275"/>
            <ac:spMk id="16" creationId="{D92DA45A-5942-4385-8CAE-0C5FE7664E44}"/>
          </ac:spMkLst>
        </pc:spChg>
        <pc:spChg chg="add del mod">
          <ac:chgData name="Ning Wu" userId="04a4d569-0e5a-4432-a3a6-45e90719a910" providerId="ADAL" clId="{A2AA60D7-062B-43F5-8DE7-271A56B90F1F}" dt="2020-07-07T16:11:00.752" v="2462" actId="478"/>
          <ac:spMkLst>
            <pc:docMk/>
            <pc:sldMk cId="3715754242" sldId="275"/>
            <ac:spMk id="19" creationId="{C90A4CAA-06E7-4CFB-A174-CC8B9176B53A}"/>
          </ac:spMkLst>
        </pc:spChg>
        <pc:spChg chg="add mod">
          <ac:chgData name="Ning Wu" userId="04a4d569-0e5a-4432-a3a6-45e90719a910" providerId="ADAL" clId="{A2AA60D7-062B-43F5-8DE7-271A56B90F1F}" dt="2020-07-07T16:12:14.901" v="2488" actId="20577"/>
          <ac:spMkLst>
            <pc:docMk/>
            <pc:sldMk cId="3715754242" sldId="275"/>
            <ac:spMk id="20" creationId="{EAFADD84-A750-4E70-A333-E4091FD29EDD}"/>
          </ac:spMkLst>
        </pc:spChg>
        <pc:spChg chg="add del mod">
          <ac:chgData name="Ning Wu" userId="04a4d569-0e5a-4432-a3a6-45e90719a910" providerId="ADAL" clId="{A2AA60D7-062B-43F5-8DE7-271A56B90F1F}" dt="2020-07-07T16:26:49.795" v="2510" actId="478"/>
          <ac:spMkLst>
            <pc:docMk/>
            <pc:sldMk cId="3715754242" sldId="275"/>
            <ac:spMk id="23" creationId="{8EB42B6C-7AD9-4997-977E-23F77F33A701}"/>
          </ac:spMkLst>
        </pc:spChg>
        <pc:spChg chg="add mod">
          <ac:chgData name="Ning Wu" userId="04a4d569-0e5a-4432-a3a6-45e90719a910" providerId="ADAL" clId="{A2AA60D7-062B-43F5-8DE7-271A56B90F1F}" dt="2020-07-07T16:29:29.364" v="2581" actId="20577"/>
          <ac:spMkLst>
            <pc:docMk/>
            <pc:sldMk cId="3715754242" sldId="275"/>
            <ac:spMk id="24" creationId="{DB991993-ADCD-4EB5-B3FA-6657B04FFCF4}"/>
          </ac:spMkLst>
        </pc:spChg>
        <pc:spChg chg="add del mod">
          <ac:chgData name="Ning Wu" userId="04a4d569-0e5a-4432-a3a6-45e90719a910" providerId="ADAL" clId="{A2AA60D7-062B-43F5-8DE7-271A56B90F1F}" dt="2020-07-07T16:29:09.398" v="2553" actId="478"/>
          <ac:spMkLst>
            <pc:docMk/>
            <pc:sldMk cId="3715754242" sldId="275"/>
            <ac:spMk id="27" creationId="{3F6DE49D-90EF-4AE3-91C1-FF9D16E788A8}"/>
          </ac:spMkLst>
        </pc:spChg>
        <pc:spChg chg="add mod">
          <ac:chgData name="Ning Wu" userId="04a4d569-0e5a-4432-a3a6-45e90719a910" providerId="ADAL" clId="{A2AA60D7-062B-43F5-8DE7-271A56B90F1F}" dt="2020-07-07T16:32:47.543" v="2678" actId="1076"/>
          <ac:spMkLst>
            <pc:docMk/>
            <pc:sldMk cId="3715754242" sldId="275"/>
            <ac:spMk id="28" creationId="{B2270745-E7AF-4CE8-A5F3-E05A3D7ECCF7}"/>
          </ac:spMkLst>
        </pc:spChg>
        <pc:spChg chg="add del mod">
          <ac:chgData name="Ning Wu" userId="04a4d569-0e5a-4432-a3a6-45e90719a910" providerId="ADAL" clId="{A2AA60D7-062B-43F5-8DE7-271A56B90F1F}" dt="2020-07-07T16:31:19.948" v="2607" actId="478"/>
          <ac:spMkLst>
            <pc:docMk/>
            <pc:sldMk cId="3715754242" sldId="275"/>
            <ac:spMk id="31" creationId="{407E136E-5F79-485D-BA4B-3F8AF86C752C}"/>
          </ac:spMkLst>
        </pc:spChg>
        <pc:spChg chg="add mod">
          <ac:chgData name="Ning Wu" userId="04a4d569-0e5a-4432-a3a6-45e90719a910" providerId="ADAL" clId="{A2AA60D7-062B-43F5-8DE7-271A56B90F1F}" dt="2020-07-07T16:32:41.103" v="2677" actId="20577"/>
          <ac:spMkLst>
            <pc:docMk/>
            <pc:sldMk cId="3715754242" sldId="275"/>
            <ac:spMk id="32" creationId="{06FF7ADD-E90F-4D69-95A2-02C7A33F9D79}"/>
          </ac:spMkLst>
        </pc:spChg>
        <pc:picChg chg="add mod">
          <ac:chgData name="Ning Wu" userId="04a4d569-0e5a-4432-a3a6-45e90719a910" providerId="ADAL" clId="{A2AA60D7-062B-43F5-8DE7-271A56B90F1F}" dt="2020-07-07T16:11:48.433" v="2473" actId="1076"/>
          <ac:picMkLst>
            <pc:docMk/>
            <pc:sldMk cId="3715754242" sldId="275"/>
            <ac:picMk id="5" creationId="{797F0F93-8BFB-4C0C-9598-3428FE45CB7C}"/>
          </ac:picMkLst>
        </pc:picChg>
        <pc:picChg chg="add del mod">
          <ac:chgData name="Ning Wu" userId="04a4d569-0e5a-4432-a3a6-45e90719a910" providerId="ADAL" clId="{A2AA60D7-062B-43F5-8DE7-271A56B90F1F}" dt="2020-07-07T16:05:34.609" v="2387" actId="478"/>
          <ac:picMkLst>
            <pc:docMk/>
            <pc:sldMk cId="3715754242" sldId="275"/>
            <ac:picMk id="9" creationId="{721F9958-CFB1-47D1-A182-D04523C36E23}"/>
          </ac:picMkLst>
        </pc:picChg>
        <pc:picChg chg="add mod">
          <ac:chgData name="Ning Wu" userId="04a4d569-0e5a-4432-a3a6-45e90719a910" providerId="ADAL" clId="{A2AA60D7-062B-43F5-8DE7-271A56B90F1F}" dt="2020-07-07T16:31:45.367" v="2611" actId="14100"/>
          <ac:picMkLst>
            <pc:docMk/>
            <pc:sldMk cId="3715754242" sldId="275"/>
            <ac:picMk id="10" creationId="{616AF526-6A28-42DA-9224-3AC244F8B48F}"/>
          </ac:picMkLst>
        </pc:picChg>
        <pc:picChg chg="add del">
          <ac:chgData name="Ning Wu" userId="04a4d569-0e5a-4432-a3a6-45e90719a910" providerId="ADAL" clId="{A2AA60D7-062B-43F5-8DE7-271A56B90F1F}" dt="2020-07-07T16:06:16.630" v="2390"/>
          <ac:picMkLst>
            <pc:docMk/>
            <pc:sldMk cId="3715754242" sldId="275"/>
            <ac:picMk id="11" creationId="{C14808BA-0BA6-4C51-BB60-D4965DF241C1}"/>
          </ac:picMkLst>
        </pc:picChg>
        <pc:picChg chg="add mod">
          <ac:chgData name="Ning Wu" userId="04a4d569-0e5a-4432-a3a6-45e90719a910" providerId="ADAL" clId="{A2AA60D7-062B-43F5-8DE7-271A56B90F1F}" dt="2020-07-07T16:11:33.221" v="2468" actId="1076"/>
          <ac:picMkLst>
            <pc:docMk/>
            <pc:sldMk cId="3715754242" sldId="275"/>
            <ac:picMk id="14" creationId="{67010710-0C7B-4134-A57B-2243BCB2B14F}"/>
          </ac:picMkLst>
        </pc:picChg>
        <pc:picChg chg="add del mod">
          <ac:chgData name="Ning Wu" userId="04a4d569-0e5a-4432-a3a6-45e90719a910" providerId="ADAL" clId="{A2AA60D7-062B-43F5-8DE7-271A56B90F1F}" dt="2020-07-07T16:12:04.108" v="2475" actId="1076"/>
          <ac:picMkLst>
            <pc:docMk/>
            <pc:sldMk cId="3715754242" sldId="275"/>
            <ac:picMk id="18" creationId="{44579172-774A-4FBB-B074-D521738CED0D}"/>
          </ac:picMkLst>
        </pc:picChg>
        <pc:picChg chg="add mod">
          <ac:chgData name="Ning Wu" userId="04a4d569-0e5a-4432-a3a6-45e90719a910" providerId="ADAL" clId="{A2AA60D7-062B-43F5-8DE7-271A56B90F1F}" dt="2020-07-07T16:27:34.063" v="2518" actId="14100"/>
          <ac:picMkLst>
            <pc:docMk/>
            <pc:sldMk cId="3715754242" sldId="275"/>
            <ac:picMk id="22" creationId="{686236C6-F63E-4A00-B304-CBF56771A936}"/>
          </ac:picMkLst>
        </pc:picChg>
        <pc:picChg chg="add mod">
          <ac:chgData name="Ning Wu" userId="04a4d569-0e5a-4432-a3a6-45e90719a910" providerId="ADAL" clId="{A2AA60D7-062B-43F5-8DE7-271A56B90F1F}" dt="2020-07-07T16:32:47.543" v="2678" actId="1076"/>
          <ac:picMkLst>
            <pc:docMk/>
            <pc:sldMk cId="3715754242" sldId="275"/>
            <ac:picMk id="26" creationId="{68796D34-DE5A-41B5-B43C-552B720D1266}"/>
          </ac:picMkLst>
        </pc:picChg>
        <pc:picChg chg="add mod">
          <ac:chgData name="Ning Wu" userId="04a4d569-0e5a-4432-a3a6-45e90719a910" providerId="ADAL" clId="{A2AA60D7-062B-43F5-8DE7-271A56B90F1F}" dt="2020-07-07T16:31:37.434" v="2610" actId="1076"/>
          <ac:picMkLst>
            <pc:docMk/>
            <pc:sldMk cId="3715754242" sldId="275"/>
            <ac:picMk id="30" creationId="{FFD51E29-CE6C-4B56-8F3F-5D1DD89237B1}"/>
          </ac:picMkLst>
        </pc:picChg>
        <pc:cxnChg chg="add mod">
          <ac:chgData name="Ning Wu" userId="04a4d569-0e5a-4432-a3a6-45e90719a910" providerId="ADAL" clId="{A2AA60D7-062B-43F5-8DE7-271A56B90F1F}" dt="2020-07-07T16:33:04.667" v="2679" actId="11529"/>
          <ac:cxnSpMkLst>
            <pc:docMk/>
            <pc:sldMk cId="3715754242" sldId="275"/>
            <ac:cxnSpMk id="34" creationId="{36A66FA5-E0FB-49A6-A232-334BE471FF17}"/>
          </ac:cxnSpMkLst>
        </pc:cxnChg>
        <pc:cxnChg chg="add mod">
          <ac:chgData name="Ning Wu" userId="04a4d569-0e5a-4432-a3a6-45e90719a910" providerId="ADAL" clId="{A2AA60D7-062B-43F5-8DE7-271A56B90F1F}" dt="2020-07-07T16:33:12.843" v="2680" actId="11529"/>
          <ac:cxnSpMkLst>
            <pc:docMk/>
            <pc:sldMk cId="3715754242" sldId="275"/>
            <ac:cxnSpMk id="36" creationId="{AAC7F3E0-C54C-42E3-A1A0-3D8C52BE6001}"/>
          </ac:cxnSpMkLst>
        </pc:cxnChg>
        <pc:cxnChg chg="add mod">
          <ac:chgData name="Ning Wu" userId="04a4d569-0e5a-4432-a3a6-45e90719a910" providerId="ADAL" clId="{A2AA60D7-062B-43F5-8DE7-271A56B90F1F}" dt="2020-07-07T16:33:19.769" v="2681" actId="11529"/>
          <ac:cxnSpMkLst>
            <pc:docMk/>
            <pc:sldMk cId="3715754242" sldId="275"/>
            <ac:cxnSpMk id="38" creationId="{FC1C9626-9B41-4A78-8397-0F552D610890}"/>
          </ac:cxnSpMkLst>
        </pc:cxnChg>
        <pc:cxnChg chg="add mod">
          <ac:chgData name="Ning Wu" userId="04a4d569-0e5a-4432-a3a6-45e90719a910" providerId="ADAL" clId="{A2AA60D7-062B-43F5-8DE7-271A56B90F1F}" dt="2020-07-07T16:33:38.219" v="2682" actId="11529"/>
          <ac:cxnSpMkLst>
            <pc:docMk/>
            <pc:sldMk cId="3715754242" sldId="275"/>
            <ac:cxnSpMk id="40" creationId="{A01D4757-9593-4816-B014-E2D3239837F5}"/>
          </ac:cxnSpMkLst>
        </pc:cxnChg>
        <pc:cxnChg chg="add mod">
          <ac:chgData name="Ning Wu" userId="04a4d569-0e5a-4432-a3a6-45e90719a910" providerId="ADAL" clId="{A2AA60D7-062B-43F5-8DE7-271A56B90F1F}" dt="2020-07-07T16:33:43.382" v="2683" actId="11529"/>
          <ac:cxnSpMkLst>
            <pc:docMk/>
            <pc:sldMk cId="3715754242" sldId="275"/>
            <ac:cxnSpMk id="42" creationId="{5089CED6-4EA6-4C9B-A6E9-54FA6112392C}"/>
          </ac:cxnSpMkLst>
        </pc:cxnChg>
        <pc:cxnChg chg="add mod">
          <ac:chgData name="Ning Wu" userId="04a4d569-0e5a-4432-a3a6-45e90719a910" providerId="ADAL" clId="{A2AA60D7-062B-43F5-8DE7-271A56B90F1F}" dt="2020-07-07T16:33:58.831" v="2684" actId="11529"/>
          <ac:cxnSpMkLst>
            <pc:docMk/>
            <pc:sldMk cId="3715754242" sldId="275"/>
            <ac:cxnSpMk id="44" creationId="{131278ED-52DA-47BC-992E-DA7F7FCADD5C}"/>
          </ac:cxnSpMkLst>
        </pc:cxnChg>
        <pc:cxnChg chg="add mod">
          <ac:chgData name="Ning Wu" userId="04a4d569-0e5a-4432-a3a6-45e90719a910" providerId="ADAL" clId="{A2AA60D7-062B-43F5-8DE7-271A56B90F1F}" dt="2020-07-07T16:34:04.617" v="2685" actId="11529"/>
          <ac:cxnSpMkLst>
            <pc:docMk/>
            <pc:sldMk cId="3715754242" sldId="275"/>
            <ac:cxnSpMk id="46" creationId="{1FD39C01-DF2B-42CB-8ABE-1141A1121345}"/>
          </ac:cxnSpMkLst>
        </pc:cxnChg>
        <pc:cxnChg chg="add mod">
          <ac:chgData name="Ning Wu" userId="04a4d569-0e5a-4432-a3a6-45e90719a910" providerId="ADAL" clId="{A2AA60D7-062B-43F5-8DE7-271A56B90F1F}" dt="2020-07-07T16:34:14.177" v="2686" actId="11529"/>
          <ac:cxnSpMkLst>
            <pc:docMk/>
            <pc:sldMk cId="3715754242" sldId="275"/>
            <ac:cxnSpMk id="48" creationId="{E79E680A-7906-4858-B8F1-4B30999A155A}"/>
          </ac:cxnSpMkLst>
        </pc:cxnChg>
        <pc:cxnChg chg="add mod">
          <ac:chgData name="Ning Wu" userId="04a4d569-0e5a-4432-a3a6-45e90719a910" providerId="ADAL" clId="{A2AA60D7-062B-43F5-8DE7-271A56B90F1F}" dt="2020-07-07T16:34:19.103" v="2687" actId="11529"/>
          <ac:cxnSpMkLst>
            <pc:docMk/>
            <pc:sldMk cId="3715754242" sldId="275"/>
            <ac:cxnSpMk id="50" creationId="{B3F038A4-3341-47DF-8996-7455A2733309}"/>
          </ac:cxnSpMkLst>
        </pc:cxnChg>
      </pc:sldChg>
      <pc:sldChg chg="addSp delSp modSp add">
        <pc:chgData name="Ning Wu" userId="04a4d569-0e5a-4432-a3a6-45e90719a910" providerId="ADAL" clId="{A2AA60D7-062B-43F5-8DE7-271A56B90F1F}" dt="2020-07-07T19:12:07.754" v="3715" actId="20577"/>
        <pc:sldMkLst>
          <pc:docMk/>
          <pc:sldMk cId="1135656818" sldId="276"/>
        </pc:sldMkLst>
        <pc:spChg chg="del">
          <ac:chgData name="Ning Wu" userId="04a4d569-0e5a-4432-a3a6-45e90719a910" providerId="ADAL" clId="{A2AA60D7-062B-43F5-8DE7-271A56B90F1F}" dt="2020-07-07T18:31:17.146" v="3375" actId="478"/>
          <ac:spMkLst>
            <pc:docMk/>
            <pc:sldMk cId="1135656818" sldId="276"/>
            <ac:spMk id="2" creationId="{F1A5330C-83CB-4552-9684-741D91485881}"/>
          </ac:spMkLst>
        </pc:spChg>
        <pc:spChg chg="del">
          <ac:chgData name="Ning Wu" userId="04a4d569-0e5a-4432-a3a6-45e90719a910" providerId="ADAL" clId="{A2AA60D7-062B-43F5-8DE7-271A56B90F1F}" dt="2020-07-07T18:31:15.362" v="3374" actId="478"/>
          <ac:spMkLst>
            <pc:docMk/>
            <pc:sldMk cId="1135656818" sldId="276"/>
            <ac:spMk id="3" creationId="{E66CBB78-11A8-4BBA-9225-832E4694F24B}"/>
          </ac:spMkLst>
        </pc:spChg>
        <pc:spChg chg="add mod">
          <ac:chgData name="Ning Wu" userId="04a4d569-0e5a-4432-a3a6-45e90719a910" providerId="ADAL" clId="{A2AA60D7-062B-43F5-8DE7-271A56B90F1F}" dt="2020-07-07T19:08:30.475" v="3685" actId="1076"/>
          <ac:spMkLst>
            <pc:docMk/>
            <pc:sldMk cId="1135656818" sldId="276"/>
            <ac:spMk id="7" creationId="{42704DD1-701F-4419-A956-738F459A8A0D}"/>
          </ac:spMkLst>
        </pc:spChg>
        <pc:spChg chg="add mod">
          <ac:chgData name="Ning Wu" userId="04a4d569-0e5a-4432-a3a6-45e90719a910" providerId="ADAL" clId="{A2AA60D7-062B-43F5-8DE7-271A56B90F1F}" dt="2020-07-07T19:12:07.754" v="3715" actId="20577"/>
          <ac:spMkLst>
            <pc:docMk/>
            <pc:sldMk cId="1135656818" sldId="276"/>
            <ac:spMk id="8" creationId="{BDF8E5C4-134C-4CDE-B959-B6445455A081}"/>
          </ac:spMkLst>
        </pc:spChg>
        <pc:picChg chg="add mod">
          <ac:chgData name="Ning Wu" userId="04a4d569-0e5a-4432-a3a6-45e90719a910" providerId="ADAL" clId="{A2AA60D7-062B-43F5-8DE7-271A56B90F1F}" dt="2020-07-07T18:45:04.913" v="3387" actId="1076"/>
          <ac:picMkLst>
            <pc:docMk/>
            <pc:sldMk cId="1135656818" sldId="276"/>
            <ac:picMk id="4" creationId="{8E7A8260-E5C7-4E4A-8FDB-5D24CF831843}"/>
          </ac:picMkLst>
        </pc:picChg>
        <pc:picChg chg="add del mod">
          <ac:chgData name="Ning Wu" userId="04a4d569-0e5a-4432-a3a6-45e90719a910" providerId="ADAL" clId="{A2AA60D7-062B-43F5-8DE7-271A56B90F1F}" dt="2020-07-07T19:09:30.038" v="3687" actId="478"/>
          <ac:picMkLst>
            <pc:docMk/>
            <pc:sldMk cId="1135656818" sldId="276"/>
            <ac:picMk id="5" creationId="{F5D96B39-CAEA-4388-9D3A-9B51A58F0966}"/>
          </ac:picMkLst>
        </pc:picChg>
        <pc:picChg chg="add mod">
          <ac:chgData name="Ning Wu" userId="04a4d569-0e5a-4432-a3a6-45e90719a910" providerId="ADAL" clId="{A2AA60D7-062B-43F5-8DE7-271A56B90F1F}" dt="2020-07-07T18:45:08.858" v="3389" actId="14100"/>
          <ac:picMkLst>
            <pc:docMk/>
            <pc:sldMk cId="1135656818" sldId="276"/>
            <ac:picMk id="6" creationId="{59310097-82FB-424B-B759-9836BF7C8BEB}"/>
          </ac:picMkLst>
        </pc:picChg>
        <pc:picChg chg="add mod">
          <ac:chgData name="Ning Wu" userId="04a4d569-0e5a-4432-a3a6-45e90719a910" providerId="ADAL" clId="{A2AA60D7-062B-43F5-8DE7-271A56B90F1F}" dt="2020-07-07T19:09:51.468" v="3690" actId="14100"/>
          <ac:picMkLst>
            <pc:docMk/>
            <pc:sldMk cId="1135656818" sldId="276"/>
            <ac:picMk id="9" creationId="{8EEB455C-B5C0-4F14-83E2-C07103D4B8AE}"/>
          </ac:picMkLst>
        </pc:picChg>
      </pc:sldChg>
    </pc:docChg>
  </pc:docChgLst>
  <pc:docChgLst>
    <pc:chgData name="Ning Wu" userId="S::nwu@futurewei.com::04a4d569-0e5a-4432-a3a6-45e90719a910" providerId="AD" clId="Web-{5EC34BD6-BCE5-1216-3EEE-8F8478F4A61D}"/>
    <pc:docChg chg="addSld">
      <pc:chgData name="Ning Wu" userId="S::nwu@futurewei.com::04a4d569-0e5a-4432-a3a6-45e90719a910" providerId="AD" clId="Web-{5EC34BD6-BCE5-1216-3EEE-8F8478F4A61D}" dt="2020-07-01T14:11:40.260" v="0"/>
      <pc:docMkLst>
        <pc:docMk/>
      </pc:docMkLst>
      <pc:sldChg chg="new">
        <pc:chgData name="Ning Wu" userId="S::nwu@futurewei.com::04a4d569-0e5a-4432-a3a6-45e90719a910" providerId="AD" clId="Web-{5EC34BD6-BCE5-1216-3EEE-8F8478F4A61D}" dt="2020-07-01T14:11:40.260" v="0"/>
        <pc:sldMkLst>
          <pc:docMk/>
          <pc:sldMk cId="3950631201" sldId="268"/>
        </pc:sldMkLst>
      </pc:sldChg>
    </pc:docChg>
  </pc:docChgLst>
  <pc:docChgLst>
    <pc:chgData name="Ning Wu" userId="S::nwu@futurewei.com::04a4d569-0e5a-4432-a3a6-45e90719a910" providerId="AD" clId="Web-{EC9B60C8-8EA8-CA1B-8B58-18D056CF3ACA}"/>
    <pc:docChg chg="modSld">
      <pc:chgData name="Ning Wu" userId="S::nwu@futurewei.com::04a4d569-0e5a-4432-a3a6-45e90719a910" providerId="AD" clId="Web-{EC9B60C8-8EA8-CA1B-8B58-18D056CF3ACA}" dt="2020-07-02T18:57:51.352" v="97" actId="20577"/>
      <pc:docMkLst>
        <pc:docMk/>
      </pc:docMkLst>
      <pc:sldChg chg="modSp">
        <pc:chgData name="Ning Wu" userId="S::nwu@futurewei.com::04a4d569-0e5a-4432-a3a6-45e90719a910" providerId="AD" clId="Web-{EC9B60C8-8EA8-CA1B-8B58-18D056CF3ACA}" dt="2020-07-02T18:57:13.727" v="44" actId="20577"/>
        <pc:sldMkLst>
          <pc:docMk/>
          <pc:sldMk cId="2341909203" sldId="256"/>
        </pc:sldMkLst>
        <pc:spChg chg="mod">
          <ac:chgData name="Ning Wu" userId="S::nwu@futurewei.com::04a4d569-0e5a-4432-a3a6-45e90719a910" providerId="AD" clId="Web-{EC9B60C8-8EA8-CA1B-8B58-18D056CF3ACA}" dt="2020-07-02T18:57:03.805" v="34" actId="20577"/>
          <ac:spMkLst>
            <pc:docMk/>
            <pc:sldMk cId="2341909203" sldId="256"/>
            <ac:spMk id="2" creationId="{A6FED8CD-B6CF-4B8B-A23F-6FE055CCDEF2}"/>
          </ac:spMkLst>
        </pc:spChg>
        <pc:spChg chg="mod">
          <ac:chgData name="Ning Wu" userId="S::nwu@futurewei.com::04a4d569-0e5a-4432-a3a6-45e90719a910" providerId="AD" clId="Web-{EC9B60C8-8EA8-CA1B-8B58-18D056CF3ACA}" dt="2020-07-02T18:57:13.727" v="44" actId="20577"/>
          <ac:spMkLst>
            <pc:docMk/>
            <pc:sldMk cId="2341909203" sldId="256"/>
            <ac:spMk id="3" creationId="{79CEFAA3-CD22-4457-B990-43F36FF2488B}"/>
          </ac:spMkLst>
        </pc:spChg>
      </pc:sldChg>
      <pc:sldChg chg="modSp">
        <pc:chgData name="Ning Wu" userId="S::nwu@futurewei.com::04a4d569-0e5a-4432-a3a6-45e90719a910" providerId="AD" clId="Web-{EC9B60C8-8EA8-CA1B-8B58-18D056CF3ACA}" dt="2020-07-02T18:57:49.243" v="95" actId="20577"/>
        <pc:sldMkLst>
          <pc:docMk/>
          <pc:sldMk cId="2714812127" sldId="257"/>
        </pc:sldMkLst>
        <pc:spChg chg="mod">
          <ac:chgData name="Ning Wu" userId="S::nwu@futurewei.com::04a4d569-0e5a-4432-a3a6-45e90719a910" providerId="AD" clId="Web-{EC9B60C8-8EA8-CA1B-8B58-18D056CF3ACA}" dt="2020-07-02T18:57:49.243" v="95" actId="20577"/>
          <ac:spMkLst>
            <pc:docMk/>
            <pc:sldMk cId="2714812127" sldId="257"/>
            <ac:spMk id="5" creationId="{97A9320D-0C78-4783-BF0C-02ABF4ECF7F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F1FE6-FB93-47C6-998F-EA9CF7717C2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E070D907-7C1F-4E3E-9FEB-AEC781E9BE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“Mid-market”, enterprises that do not have their own data center facility or lack IT staff to set up and manage infrastructure, applications, and workloads.</a:t>
          </a:r>
        </a:p>
      </dgm:t>
    </dgm:pt>
    <dgm:pt modelId="{C2B22F9B-3C58-43CF-B2FB-5C71DECBC3DD}" type="parTrans" cxnId="{015E8433-F8B3-41E1-89D3-FF16F38A65DA}">
      <dgm:prSet/>
      <dgm:spPr/>
      <dgm:t>
        <a:bodyPr/>
        <a:lstStyle/>
        <a:p>
          <a:endParaRPr lang="en-US"/>
        </a:p>
      </dgm:t>
    </dgm:pt>
    <dgm:pt modelId="{AC27119D-895C-43D0-90BA-22DF770FFC78}" type="sibTrans" cxnId="{015E8433-F8B3-41E1-89D3-FF16F38A65DA}">
      <dgm:prSet/>
      <dgm:spPr/>
      <dgm:t>
        <a:bodyPr/>
        <a:lstStyle/>
        <a:p>
          <a:endParaRPr lang="en-US"/>
        </a:p>
      </dgm:t>
    </dgm:pt>
    <dgm:pt modelId="{61B4ECE9-F56B-42AA-BC8E-4B1E087551F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Average Deal is 4 years.</a:t>
          </a:r>
        </a:p>
      </dgm:t>
    </dgm:pt>
    <dgm:pt modelId="{D6E4D9BF-88BD-47EB-821C-E65A393FB516}" type="parTrans" cxnId="{8DEBCF3E-21D2-4D35-94E3-1B0222A19038}">
      <dgm:prSet/>
      <dgm:spPr/>
      <dgm:t>
        <a:bodyPr/>
        <a:lstStyle/>
        <a:p>
          <a:endParaRPr lang="en-US"/>
        </a:p>
      </dgm:t>
    </dgm:pt>
    <dgm:pt modelId="{35EB2610-5F20-4DF0-969D-8C84A5E62F02}" type="sibTrans" cxnId="{8DEBCF3E-21D2-4D35-94E3-1B0222A19038}">
      <dgm:prSet/>
      <dgm:spPr/>
      <dgm:t>
        <a:bodyPr/>
        <a:lstStyle/>
        <a:p>
          <a:endParaRPr lang="en-US"/>
        </a:p>
      </dgm:t>
    </dgm:pt>
    <dgm:pt modelId="{25C20BFD-3616-4E05-AFC2-B44F261DF7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HPE is turning into an IT service provider. Partnering with Equinix and CyrusOne (data center providers) and Google cloud to turn everything into a service.</a:t>
          </a:r>
        </a:p>
      </dgm:t>
    </dgm:pt>
    <dgm:pt modelId="{D90691CF-5E9C-4E17-A089-AD15DC1D4F3A}" type="parTrans" cxnId="{CD8480A6-61F6-4CEF-A76E-31D1038BD258}">
      <dgm:prSet/>
      <dgm:spPr/>
      <dgm:t>
        <a:bodyPr/>
        <a:lstStyle/>
        <a:p>
          <a:endParaRPr lang="en-US"/>
        </a:p>
      </dgm:t>
    </dgm:pt>
    <dgm:pt modelId="{9004F139-9938-4AA4-95F8-D8AAE1EC438A}" type="sibTrans" cxnId="{CD8480A6-61F6-4CEF-A76E-31D1038BD258}">
      <dgm:prSet/>
      <dgm:spPr/>
      <dgm:t>
        <a:bodyPr/>
        <a:lstStyle/>
        <a:p>
          <a:endParaRPr lang="en-US"/>
        </a:p>
      </dgm:t>
    </dgm:pt>
    <dgm:pt modelId="{18C79741-517C-4F08-BEFD-A98681F408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But with customer’s Choice, Flexibility, and Control (aka Customized Services)</a:t>
          </a:r>
        </a:p>
      </dgm:t>
    </dgm:pt>
    <dgm:pt modelId="{601AC2A3-432E-4F02-A107-5FB71F52CE0B}" type="parTrans" cxnId="{85A8CB85-4609-44DF-A764-550D21EEE8C5}">
      <dgm:prSet/>
      <dgm:spPr/>
      <dgm:t>
        <a:bodyPr/>
        <a:lstStyle/>
        <a:p>
          <a:endParaRPr lang="en-US"/>
        </a:p>
      </dgm:t>
    </dgm:pt>
    <dgm:pt modelId="{C50A0B4A-0244-4EA4-BAEC-C2FD6741B74D}" type="sibTrans" cxnId="{85A8CB85-4609-44DF-A764-550D21EEE8C5}">
      <dgm:prSet/>
      <dgm:spPr/>
      <dgm:t>
        <a:bodyPr/>
        <a:lstStyle/>
        <a:p>
          <a:endParaRPr lang="en-US"/>
        </a:p>
      </dgm:t>
    </dgm:pt>
    <dgm:pt modelId="{1040C313-52D0-42DB-9F1A-C155DD5096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pre-configured systems but with automated optimization to fit user needs.</a:t>
          </a:r>
        </a:p>
      </dgm:t>
    </dgm:pt>
    <dgm:pt modelId="{F4772524-13B1-4D33-B623-A390023E75B2}" type="parTrans" cxnId="{4F1021C2-722D-4F12-842F-293262533382}">
      <dgm:prSet/>
      <dgm:spPr/>
      <dgm:t>
        <a:bodyPr/>
        <a:lstStyle/>
        <a:p>
          <a:endParaRPr lang="en-US"/>
        </a:p>
      </dgm:t>
    </dgm:pt>
    <dgm:pt modelId="{B2CD8B8B-3EAA-4952-A1C6-D044470F8903}" type="sibTrans" cxnId="{4F1021C2-722D-4F12-842F-293262533382}">
      <dgm:prSet/>
      <dgm:spPr/>
      <dgm:t>
        <a:bodyPr/>
        <a:lstStyle/>
        <a:p>
          <a:endParaRPr lang="en-US"/>
        </a:p>
      </dgm:t>
    </dgm:pt>
    <dgm:pt modelId="{DA93434A-FBBE-4E38-B5A6-B51C6B68EF8D}" type="pres">
      <dgm:prSet presAssocID="{424F1FE6-FB93-47C6-998F-EA9CF7717C24}" presName="root" presStyleCnt="0">
        <dgm:presLayoutVars>
          <dgm:dir/>
          <dgm:resizeHandles val="exact"/>
        </dgm:presLayoutVars>
      </dgm:prSet>
      <dgm:spPr/>
    </dgm:pt>
    <dgm:pt modelId="{0C5C3EBC-C728-417F-89A2-95BB4EF1DCEF}" type="pres">
      <dgm:prSet presAssocID="{E070D907-7C1F-4E3E-9FEB-AEC781E9BEFB}" presName="compNode" presStyleCnt="0"/>
      <dgm:spPr/>
    </dgm:pt>
    <dgm:pt modelId="{E6D3790B-E9F6-4316-A282-33446873936E}" type="pres">
      <dgm:prSet presAssocID="{E070D907-7C1F-4E3E-9FEB-AEC781E9BE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135D3C37-7DDD-403F-951A-E6B4ABDEE841}" type="pres">
      <dgm:prSet presAssocID="{E070D907-7C1F-4E3E-9FEB-AEC781E9BEFB}" presName="iconSpace" presStyleCnt="0"/>
      <dgm:spPr/>
    </dgm:pt>
    <dgm:pt modelId="{CA43D806-A7A7-4EDB-8F8F-529C8C645E06}" type="pres">
      <dgm:prSet presAssocID="{E070D907-7C1F-4E3E-9FEB-AEC781E9BEFB}" presName="parTx" presStyleLbl="revTx" presStyleIdx="0" presStyleCnt="6">
        <dgm:presLayoutVars>
          <dgm:chMax val="0"/>
          <dgm:chPref val="0"/>
        </dgm:presLayoutVars>
      </dgm:prSet>
      <dgm:spPr/>
    </dgm:pt>
    <dgm:pt modelId="{CFAB6B8E-35CA-4DDD-B0C4-9C1974C58982}" type="pres">
      <dgm:prSet presAssocID="{E070D907-7C1F-4E3E-9FEB-AEC781E9BEFB}" presName="txSpace" presStyleCnt="0"/>
      <dgm:spPr/>
    </dgm:pt>
    <dgm:pt modelId="{DBF66BCB-E770-4B98-B317-5ACDC2273D9C}" type="pres">
      <dgm:prSet presAssocID="{E070D907-7C1F-4E3E-9FEB-AEC781E9BEFB}" presName="desTx" presStyleLbl="revTx" presStyleIdx="1" presStyleCnt="6">
        <dgm:presLayoutVars/>
      </dgm:prSet>
      <dgm:spPr/>
    </dgm:pt>
    <dgm:pt modelId="{DD142B49-FDD0-4464-9836-68BF32765589}" type="pres">
      <dgm:prSet presAssocID="{AC27119D-895C-43D0-90BA-22DF770FFC78}" presName="sibTrans" presStyleCnt="0"/>
      <dgm:spPr/>
    </dgm:pt>
    <dgm:pt modelId="{058BF125-150B-46A7-B4E0-BCF2B7048A1F}" type="pres">
      <dgm:prSet presAssocID="{61B4ECE9-F56B-42AA-BC8E-4B1E087551FE}" presName="compNode" presStyleCnt="0"/>
      <dgm:spPr/>
    </dgm:pt>
    <dgm:pt modelId="{376BF80C-42EC-48C7-8F26-D1812968DF8E}" type="pres">
      <dgm:prSet presAssocID="{61B4ECE9-F56B-42AA-BC8E-4B1E087551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7448200-CB0A-4D69-8FB5-840AF44A039E}" type="pres">
      <dgm:prSet presAssocID="{61B4ECE9-F56B-42AA-BC8E-4B1E087551FE}" presName="iconSpace" presStyleCnt="0"/>
      <dgm:spPr/>
    </dgm:pt>
    <dgm:pt modelId="{BB92A21C-AB5C-4666-AACA-B75A4886E644}" type="pres">
      <dgm:prSet presAssocID="{61B4ECE9-F56B-42AA-BC8E-4B1E087551FE}" presName="parTx" presStyleLbl="revTx" presStyleIdx="2" presStyleCnt="6">
        <dgm:presLayoutVars>
          <dgm:chMax val="0"/>
          <dgm:chPref val="0"/>
        </dgm:presLayoutVars>
      </dgm:prSet>
      <dgm:spPr/>
    </dgm:pt>
    <dgm:pt modelId="{38EC8F47-8834-43F4-9315-F35FC730F1F6}" type="pres">
      <dgm:prSet presAssocID="{61B4ECE9-F56B-42AA-BC8E-4B1E087551FE}" presName="txSpace" presStyleCnt="0"/>
      <dgm:spPr/>
    </dgm:pt>
    <dgm:pt modelId="{745418A4-507B-4446-A848-98B91AADDDB9}" type="pres">
      <dgm:prSet presAssocID="{61B4ECE9-F56B-42AA-BC8E-4B1E087551FE}" presName="desTx" presStyleLbl="revTx" presStyleIdx="3" presStyleCnt="6">
        <dgm:presLayoutVars/>
      </dgm:prSet>
      <dgm:spPr/>
    </dgm:pt>
    <dgm:pt modelId="{972A710E-769B-49A8-B1FE-97F5EC4C8110}" type="pres">
      <dgm:prSet presAssocID="{35EB2610-5F20-4DF0-969D-8C84A5E62F02}" presName="sibTrans" presStyleCnt="0"/>
      <dgm:spPr/>
    </dgm:pt>
    <dgm:pt modelId="{D29EB55B-2D41-4F6B-8DAB-6C913C4F13B0}" type="pres">
      <dgm:prSet presAssocID="{25C20BFD-3616-4E05-AFC2-B44F261DF797}" presName="compNode" presStyleCnt="0"/>
      <dgm:spPr/>
    </dgm:pt>
    <dgm:pt modelId="{332577E8-24CD-4F57-955C-F3F3FC1B96D9}" type="pres">
      <dgm:prSet presAssocID="{25C20BFD-3616-4E05-AFC2-B44F261DF7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458D112C-7045-4FD6-8C64-DD695D65E010}" type="pres">
      <dgm:prSet presAssocID="{25C20BFD-3616-4E05-AFC2-B44F261DF797}" presName="iconSpace" presStyleCnt="0"/>
      <dgm:spPr/>
    </dgm:pt>
    <dgm:pt modelId="{990ED910-D75A-4EC2-AAE1-C435AE1A421B}" type="pres">
      <dgm:prSet presAssocID="{25C20BFD-3616-4E05-AFC2-B44F261DF797}" presName="parTx" presStyleLbl="revTx" presStyleIdx="4" presStyleCnt="6">
        <dgm:presLayoutVars>
          <dgm:chMax val="0"/>
          <dgm:chPref val="0"/>
        </dgm:presLayoutVars>
      </dgm:prSet>
      <dgm:spPr/>
    </dgm:pt>
    <dgm:pt modelId="{DB7B5D18-B34F-4F38-B379-C0D884C9DE5F}" type="pres">
      <dgm:prSet presAssocID="{25C20BFD-3616-4E05-AFC2-B44F261DF797}" presName="txSpace" presStyleCnt="0"/>
      <dgm:spPr/>
    </dgm:pt>
    <dgm:pt modelId="{2C8F01AE-829F-4782-885F-04B402B5C98F}" type="pres">
      <dgm:prSet presAssocID="{25C20BFD-3616-4E05-AFC2-B44F261DF797}" presName="desTx" presStyleLbl="revTx" presStyleIdx="5" presStyleCnt="6">
        <dgm:presLayoutVars/>
      </dgm:prSet>
      <dgm:spPr/>
    </dgm:pt>
  </dgm:ptLst>
  <dgm:cxnLst>
    <dgm:cxn modelId="{6719DB2F-CAA1-47C0-B33E-3C5302905139}" type="presOf" srcId="{1040C313-52D0-42DB-9F1A-C155DD50963E}" destId="{2C8F01AE-829F-4782-885F-04B402B5C98F}" srcOrd="0" destOrd="1" presId="urn:microsoft.com/office/officeart/2018/5/layout/CenteredIconLabelDescriptionList"/>
    <dgm:cxn modelId="{015E8433-F8B3-41E1-89D3-FF16F38A65DA}" srcId="{424F1FE6-FB93-47C6-998F-EA9CF7717C24}" destId="{E070D907-7C1F-4E3E-9FEB-AEC781E9BEFB}" srcOrd="0" destOrd="0" parTransId="{C2B22F9B-3C58-43CF-B2FB-5C71DECBC3DD}" sibTransId="{AC27119D-895C-43D0-90BA-22DF770FFC78}"/>
    <dgm:cxn modelId="{184BEE34-D863-4126-B4BC-33347B905E15}" type="presOf" srcId="{424F1FE6-FB93-47C6-998F-EA9CF7717C24}" destId="{DA93434A-FBBE-4E38-B5A6-B51C6B68EF8D}" srcOrd="0" destOrd="0" presId="urn:microsoft.com/office/officeart/2018/5/layout/CenteredIconLabelDescriptionList"/>
    <dgm:cxn modelId="{8DEBCF3E-21D2-4D35-94E3-1B0222A19038}" srcId="{424F1FE6-FB93-47C6-998F-EA9CF7717C24}" destId="{61B4ECE9-F56B-42AA-BC8E-4B1E087551FE}" srcOrd="1" destOrd="0" parTransId="{D6E4D9BF-88BD-47EB-821C-E65A393FB516}" sibTransId="{35EB2610-5F20-4DF0-969D-8C84A5E62F02}"/>
    <dgm:cxn modelId="{03D06B49-3D78-462A-A81E-38EC20276CA9}" type="presOf" srcId="{E070D907-7C1F-4E3E-9FEB-AEC781E9BEFB}" destId="{CA43D806-A7A7-4EDB-8F8F-529C8C645E06}" srcOrd="0" destOrd="0" presId="urn:microsoft.com/office/officeart/2018/5/layout/CenteredIconLabelDescriptionList"/>
    <dgm:cxn modelId="{85A8CB85-4609-44DF-A764-550D21EEE8C5}" srcId="{25C20BFD-3616-4E05-AFC2-B44F261DF797}" destId="{18C79741-517C-4F08-BEFD-A98681F40829}" srcOrd="0" destOrd="0" parTransId="{601AC2A3-432E-4F02-A107-5FB71F52CE0B}" sibTransId="{C50A0B4A-0244-4EA4-BAEC-C2FD6741B74D}"/>
    <dgm:cxn modelId="{CD8480A6-61F6-4CEF-A76E-31D1038BD258}" srcId="{424F1FE6-FB93-47C6-998F-EA9CF7717C24}" destId="{25C20BFD-3616-4E05-AFC2-B44F261DF797}" srcOrd="2" destOrd="0" parTransId="{D90691CF-5E9C-4E17-A089-AD15DC1D4F3A}" sibTransId="{9004F139-9938-4AA4-95F8-D8AAE1EC438A}"/>
    <dgm:cxn modelId="{4F1021C2-722D-4F12-842F-293262533382}" srcId="{25C20BFD-3616-4E05-AFC2-B44F261DF797}" destId="{1040C313-52D0-42DB-9F1A-C155DD50963E}" srcOrd="1" destOrd="0" parTransId="{F4772524-13B1-4D33-B623-A390023E75B2}" sibTransId="{B2CD8B8B-3EAA-4952-A1C6-D044470F8903}"/>
    <dgm:cxn modelId="{9D127AD3-29D7-4000-9BE1-FDC11E2E1F1B}" type="presOf" srcId="{25C20BFD-3616-4E05-AFC2-B44F261DF797}" destId="{990ED910-D75A-4EC2-AAE1-C435AE1A421B}" srcOrd="0" destOrd="0" presId="urn:microsoft.com/office/officeart/2018/5/layout/CenteredIconLabelDescriptionList"/>
    <dgm:cxn modelId="{F4188FDE-ACF9-4FB5-863C-2A41A34CBEAF}" type="presOf" srcId="{61B4ECE9-F56B-42AA-BC8E-4B1E087551FE}" destId="{BB92A21C-AB5C-4666-AACA-B75A4886E644}" srcOrd="0" destOrd="0" presId="urn:microsoft.com/office/officeart/2018/5/layout/CenteredIconLabelDescriptionList"/>
    <dgm:cxn modelId="{5E0D52EE-0C27-4146-9B53-318E32EAA3A6}" type="presOf" srcId="{18C79741-517C-4F08-BEFD-A98681F40829}" destId="{2C8F01AE-829F-4782-885F-04B402B5C98F}" srcOrd="0" destOrd="0" presId="urn:microsoft.com/office/officeart/2018/5/layout/CenteredIconLabelDescriptionList"/>
    <dgm:cxn modelId="{30601390-92CD-471E-930A-3E252A66CE80}" type="presParOf" srcId="{DA93434A-FBBE-4E38-B5A6-B51C6B68EF8D}" destId="{0C5C3EBC-C728-417F-89A2-95BB4EF1DCEF}" srcOrd="0" destOrd="0" presId="urn:microsoft.com/office/officeart/2018/5/layout/CenteredIconLabelDescriptionList"/>
    <dgm:cxn modelId="{19610D33-A984-484D-B2C9-E2A826CEF7F3}" type="presParOf" srcId="{0C5C3EBC-C728-417F-89A2-95BB4EF1DCEF}" destId="{E6D3790B-E9F6-4316-A282-33446873936E}" srcOrd="0" destOrd="0" presId="urn:microsoft.com/office/officeart/2018/5/layout/CenteredIconLabelDescriptionList"/>
    <dgm:cxn modelId="{AD01C3D7-AC02-4EDA-AB1E-055C18315029}" type="presParOf" srcId="{0C5C3EBC-C728-417F-89A2-95BB4EF1DCEF}" destId="{135D3C37-7DDD-403F-951A-E6B4ABDEE841}" srcOrd="1" destOrd="0" presId="urn:microsoft.com/office/officeart/2018/5/layout/CenteredIconLabelDescriptionList"/>
    <dgm:cxn modelId="{E71FAE59-410C-420B-8543-505D6C4D07C0}" type="presParOf" srcId="{0C5C3EBC-C728-417F-89A2-95BB4EF1DCEF}" destId="{CA43D806-A7A7-4EDB-8F8F-529C8C645E06}" srcOrd="2" destOrd="0" presId="urn:microsoft.com/office/officeart/2018/5/layout/CenteredIconLabelDescriptionList"/>
    <dgm:cxn modelId="{DFDE78A0-B4EA-47E8-B3C8-CF4D8F2DAFED}" type="presParOf" srcId="{0C5C3EBC-C728-417F-89A2-95BB4EF1DCEF}" destId="{CFAB6B8E-35CA-4DDD-B0C4-9C1974C58982}" srcOrd="3" destOrd="0" presId="urn:microsoft.com/office/officeart/2018/5/layout/CenteredIconLabelDescriptionList"/>
    <dgm:cxn modelId="{71E4A46D-C82B-4D16-8D61-8334EECF5BE3}" type="presParOf" srcId="{0C5C3EBC-C728-417F-89A2-95BB4EF1DCEF}" destId="{DBF66BCB-E770-4B98-B317-5ACDC2273D9C}" srcOrd="4" destOrd="0" presId="urn:microsoft.com/office/officeart/2018/5/layout/CenteredIconLabelDescriptionList"/>
    <dgm:cxn modelId="{C1785B7A-3A3B-4684-B3F3-ECEC3854B4A2}" type="presParOf" srcId="{DA93434A-FBBE-4E38-B5A6-B51C6B68EF8D}" destId="{DD142B49-FDD0-4464-9836-68BF32765589}" srcOrd="1" destOrd="0" presId="urn:microsoft.com/office/officeart/2018/5/layout/CenteredIconLabelDescriptionList"/>
    <dgm:cxn modelId="{703832A4-103F-41D7-937C-EE02672EF109}" type="presParOf" srcId="{DA93434A-FBBE-4E38-B5A6-B51C6B68EF8D}" destId="{058BF125-150B-46A7-B4E0-BCF2B7048A1F}" srcOrd="2" destOrd="0" presId="urn:microsoft.com/office/officeart/2018/5/layout/CenteredIconLabelDescriptionList"/>
    <dgm:cxn modelId="{EC36E02F-EE23-4B94-B3E1-5C79F90C4D14}" type="presParOf" srcId="{058BF125-150B-46A7-B4E0-BCF2B7048A1F}" destId="{376BF80C-42EC-48C7-8F26-D1812968DF8E}" srcOrd="0" destOrd="0" presId="urn:microsoft.com/office/officeart/2018/5/layout/CenteredIconLabelDescriptionList"/>
    <dgm:cxn modelId="{B40F998A-BD39-4B4C-BFCC-0A4FDF527128}" type="presParOf" srcId="{058BF125-150B-46A7-B4E0-BCF2B7048A1F}" destId="{C7448200-CB0A-4D69-8FB5-840AF44A039E}" srcOrd="1" destOrd="0" presId="urn:microsoft.com/office/officeart/2018/5/layout/CenteredIconLabelDescriptionList"/>
    <dgm:cxn modelId="{6159ECC1-B4B5-4E04-9B5A-0351860DB000}" type="presParOf" srcId="{058BF125-150B-46A7-B4E0-BCF2B7048A1F}" destId="{BB92A21C-AB5C-4666-AACA-B75A4886E644}" srcOrd="2" destOrd="0" presId="urn:microsoft.com/office/officeart/2018/5/layout/CenteredIconLabelDescriptionList"/>
    <dgm:cxn modelId="{D5D41269-3097-4166-81F4-48B95AB3C632}" type="presParOf" srcId="{058BF125-150B-46A7-B4E0-BCF2B7048A1F}" destId="{38EC8F47-8834-43F4-9315-F35FC730F1F6}" srcOrd="3" destOrd="0" presId="urn:microsoft.com/office/officeart/2018/5/layout/CenteredIconLabelDescriptionList"/>
    <dgm:cxn modelId="{76870CE6-16A8-4ABE-A845-18A85D049A05}" type="presParOf" srcId="{058BF125-150B-46A7-B4E0-BCF2B7048A1F}" destId="{745418A4-507B-4446-A848-98B91AADDDB9}" srcOrd="4" destOrd="0" presId="urn:microsoft.com/office/officeart/2018/5/layout/CenteredIconLabelDescriptionList"/>
    <dgm:cxn modelId="{9746B179-AF60-493C-B4A8-008AA4FCCA6B}" type="presParOf" srcId="{DA93434A-FBBE-4E38-B5A6-B51C6B68EF8D}" destId="{972A710E-769B-49A8-B1FE-97F5EC4C8110}" srcOrd="3" destOrd="0" presId="urn:microsoft.com/office/officeart/2018/5/layout/CenteredIconLabelDescriptionList"/>
    <dgm:cxn modelId="{0B79968D-79A5-49C2-B43B-79CF3CE58D74}" type="presParOf" srcId="{DA93434A-FBBE-4E38-B5A6-B51C6B68EF8D}" destId="{D29EB55B-2D41-4F6B-8DAB-6C913C4F13B0}" srcOrd="4" destOrd="0" presId="urn:microsoft.com/office/officeart/2018/5/layout/CenteredIconLabelDescriptionList"/>
    <dgm:cxn modelId="{19EE1715-86B3-4F3B-827F-A3940A15FC97}" type="presParOf" srcId="{D29EB55B-2D41-4F6B-8DAB-6C913C4F13B0}" destId="{332577E8-24CD-4F57-955C-F3F3FC1B96D9}" srcOrd="0" destOrd="0" presId="urn:microsoft.com/office/officeart/2018/5/layout/CenteredIconLabelDescriptionList"/>
    <dgm:cxn modelId="{B913A7CD-8191-4534-9EED-217E21E49907}" type="presParOf" srcId="{D29EB55B-2D41-4F6B-8DAB-6C913C4F13B0}" destId="{458D112C-7045-4FD6-8C64-DD695D65E010}" srcOrd="1" destOrd="0" presId="urn:microsoft.com/office/officeart/2018/5/layout/CenteredIconLabelDescriptionList"/>
    <dgm:cxn modelId="{000B29BF-CD49-46B4-97A6-1A85D41D87AC}" type="presParOf" srcId="{D29EB55B-2D41-4F6B-8DAB-6C913C4F13B0}" destId="{990ED910-D75A-4EC2-AAE1-C435AE1A421B}" srcOrd="2" destOrd="0" presId="urn:microsoft.com/office/officeart/2018/5/layout/CenteredIconLabelDescriptionList"/>
    <dgm:cxn modelId="{57C0AD84-A1CC-44FD-82BC-E5014430F77C}" type="presParOf" srcId="{D29EB55B-2D41-4F6B-8DAB-6C913C4F13B0}" destId="{DB7B5D18-B34F-4F38-B379-C0D884C9DE5F}" srcOrd="3" destOrd="0" presId="urn:microsoft.com/office/officeart/2018/5/layout/CenteredIconLabelDescriptionList"/>
    <dgm:cxn modelId="{FCDDD5DF-E228-4519-813B-EB53850ED057}" type="presParOf" srcId="{D29EB55B-2D41-4F6B-8DAB-6C913C4F13B0}" destId="{2C8F01AE-829F-4782-885F-04B402B5C98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E0C1CD-33E2-494E-98AE-3EC61841DCBB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E6A513-731B-4E84-B54F-8C4F2424A795}">
      <dgm:prSet/>
      <dgm:spPr/>
      <dgm:t>
        <a:bodyPr/>
        <a:lstStyle/>
        <a:p>
          <a:r>
            <a:rPr lang="en-US"/>
            <a:t>Show a reliable pay-per-use and provider -managed service program.</a:t>
          </a:r>
        </a:p>
      </dgm:t>
    </dgm:pt>
    <dgm:pt modelId="{75AF9042-C3DA-4220-8270-6B635B321632}" type="parTrans" cxnId="{0EEE8697-9920-46F0-9CE4-7E56BC7590E4}">
      <dgm:prSet/>
      <dgm:spPr/>
      <dgm:t>
        <a:bodyPr/>
        <a:lstStyle/>
        <a:p>
          <a:endParaRPr lang="en-US"/>
        </a:p>
      </dgm:t>
    </dgm:pt>
    <dgm:pt modelId="{FDBABA90-CB73-4BDA-850A-2F16973770D4}" type="sibTrans" cxnId="{0EEE8697-9920-46F0-9CE4-7E56BC7590E4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F03B4B8-4F29-487B-A837-2A99DDC17093}">
      <dgm:prSet/>
      <dgm:spPr/>
      <dgm:t>
        <a:bodyPr/>
        <a:lstStyle/>
        <a:p>
          <a:r>
            <a:rPr lang="en-US"/>
            <a:t>Show realistic and convincing dollar amounts that indicate cost savings, from other providers.</a:t>
          </a:r>
        </a:p>
      </dgm:t>
    </dgm:pt>
    <dgm:pt modelId="{33008599-55DA-4247-A403-2E6A0D9A33A1}" type="parTrans" cxnId="{3F1A20D2-D08C-4B29-8647-A67E77061AC1}">
      <dgm:prSet/>
      <dgm:spPr/>
      <dgm:t>
        <a:bodyPr/>
        <a:lstStyle/>
        <a:p>
          <a:endParaRPr lang="en-US"/>
        </a:p>
      </dgm:t>
    </dgm:pt>
    <dgm:pt modelId="{24964FC2-E65D-42D6-BBAE-1A85FA603B32}" type="sibTrans" cxnId="{3F1A20D2-D08C-4B29-8647-A67E77061AC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3209A2E-6C87-4E26-801B-A4C739A2BF9E}">
      <dgm:prSet/>
      <dgm:spPr/>
      <dgm:t>
        <a:bodyPr/>
        <a:lstStyle/>
        <a:p>
          <a:r>
            <a:rPr lang="en-US"/>
            <a:t>Improve the easy-to-use and agility factors.</a:t>
          </a:r>
        </a:p>
      </dgm:t>
    </dgm:pt>
    <dgm:pt modelId="{5766CAB9-D108-4183-A119-A958DEFA7A6A}" type="parTrans" cxnId="{98D658E9-46BC-45A8-ADE4-758346520132}">
      <dgm:prSet/>
      <dgm:spPr/>
      <dgm:t>
        <a:bodyPr/>
        <a:lstStyle/>
        <a:p>
          <a:endParaRPr lang="en-US"/>
        </a:p>
      </dgm:t>
    </dgm:pt>
    <dgm:pt modelId="{6E60C093-DA36-4A00-984F-3064F0DB33A7}" type="sibTrans" cxnId="{98D658E9-46BC-45A8-ADE4-758346520132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44CE17-AA78-4B39-922D-1D959DEAC0A5}" type="pres">
      <dgm:prSet presAssocID="{10E0C1CD-33E2-494E-98AE-3EC61841DCBB}" presName="Name0" presStyleCnt="0">
        <dgm:presLayoutVars>
          <dgm:animLvl val="lvl"/>
          <dgm:resizeHandles val="exact"/>
        </dgm:presLayoutVars>
      </dgm:prSet>
      <dgm:spPr/>
    </dgm:pt>
    <dgm:pt modelId="{4BA0EE67-AA93-40E0-8839-E4F91CCC8A0E}" type="pres">
      <dgm:prSet presAssocID="{3FE6A513-731B-4E84-B54F-8C4F2424A795}" presName="compositeNode" presStyleCnt="0">
        <dgm:presLayoutVars>
          <dgm:bulletEnabled val="1"/>
        </dgm:presLayoutVars>
      </dgm:prSet>
      <dgm:spPr/>
    </dgm:pt>
    <dgm:pt modelId="{17E1BCF7-199B-4EF0-82CF-07336ECF1987}" type="pres">
      <dgm:prSet presAssocID="{3FE6A513-731B-4E84-B54F-8C4F2424A795}" presName="bgRect" presStyleLbl="alignNode1" presStyleIdx="0" presStyleCnt="3"/>
      <dgm:spPr/>
    </dgm:pt>
    <dgm:pt modelId="{6BD206B3-3E15-4070-8FC6-9FC6CB63CABA}" type="pres">
      <dgm:prSet presAssocID="{FDBABA90-CB73-4BDA-850A-2F16973770D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EA4C8E21-49C3-43EE-B4D7-1E81D459283E}" type="pres">
      <dgm:prSet presAssocID="{3FE6A513-731B-4E84-B54F-8C4F2424A795}" presName="nodeRect" presStyleLbl="alignNode1" presStyleIdx="0" presStyleCnt="3">
        <dgm:presLayoutVars>
          <dgm:bulletEnabled val="1"/>
        </dgm:presLayoutVars>
      </dgm:prSet>
      <dgm:spPr/>
    </dgm:pt>
    <dgm:pt modelId="{04131DEA-2939-492F-A007-3A12A0BF622C}" type="pres">
      <dgm:prSet presAssocID="{FDBABA90-CB73-4BDA-850A-2F16973770D4}" presName="sibTrans" presStyleCnt="0"/>
      <dgm:spPr/>
    </dgm:pt>
    <dgm:pt modelId="{8A8E3201-5F91-489D-AB84-C9FF765055A4}" type="pres">
      <dgm:prSet presAssocID="{3F03B4B8-4F29-487B-A837-2A99DDC17093}" presName="compositeNode" presStyleCnt="0">
        <dgm:presLayoutVars>
          <dgm:bulletEnabled val="1"/>
        </dgm:presLayoutVars>
      </dgm:prSet>
      <dgm:spPr/>
    </dgm:pt>
    <dgm:pt modelId="{B0DDFDDA-B74A-4F6E-9FEC-F56277E57BE3}" type="pres">
      <dgm:prSet presAssocID="{3F03B4B8-4F29-487B-A837-2A99DDC17093}" presName="bgRect" presStyleLbl="alignNode1" presStyleIdx="1" presStyleCnt="3"/>
      <dgm:spPr/>
    </dgm:pt>
    <dgm:pt modelId="{9C37BF07-472A-4111-A05D-49F084550F22}" type="pres">
      <dgm:prSet presAssocID="{24964FC2-E65D-42D6-BBAE-1A85FA603B3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D6DFEEE-BAF4-4242-B677-ED5B7FE29818}" type="pres">
      <dgm:prSet presAssocID="{3F03B4B8-4F29-487B-A837-2A99DDC17093}" presName="nodeRect" presStyleLbl="alignNode1" presStyleIdx="1" presStyleCnt="3">
        <dgm:presLayoutVars>
          <dgm:bulletEnabled val="1"/>
        </dgm:presLayoutVars>
      </dgm:prSet>
      <dgm:spPr/>
    </dgm:pt>
    <dgm:pt modelId="{D7E66813-1A3A-4007-9DAF-FB65425B09BE}" type="pres">
      <dgm:prSet presAssocID="{24964FC2-E65D-42D6-BBAE-1A85FA603B32}" presName="sibTrans" presStyleCnt="0"/>
      <dgm:spPr/>
    </dgm:pt>
    <dgm:pt modelId="{C0C8F8EC-43E5-4E99-A8C1-AB056949C97F}" type="pres">
      <dgm:prSet presAssocID="{D3209A2E-6C87-4E26-801B-A4C739A2BF9E}" presName="compositeNode" presStyleCnt="0">
        <dgm:presLayoutVars>
          <dgm:bulletEnabled val="1"/>
        </dgm:presLayoutVars>
      </dgm:prSet>
      <dgm:spPr/>
    </dgm:pt>
    <dgm:pt modelId="{C67B0534-5C18-40A4-9EFE-05E3AC2E40D8}" type="pres">
      <dgm:prSet presAssocID="{D3209A2E-6C87-4E26-801B-A4C739A2BF9E}" presName="bgRect" presStyleLbl="alignNode1" presStyleIdx="2" presStyleCnt="3"/>
      <dgm:spPr/>
    </dgm:pt>
    <dgm:pt modelId="{13E7C82D-5335-429D-95BF-717C296640F3}" type="pres">
      <dgm:prSet presAssocID="{6E60C093-DA36-4A00-984F-3064F0DB33A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9421AD5D-8C6B-4DEC-AEB9-2D9C0FE47B21}" type="pres">
      <dgm:prSet presAssocID="{D3209A2E-6C87-4E26-801B-A4C739A2BF9E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DF319723-B54B-4B1F-A278-2E15FEE4C550}" type="presOf" srcId="{3F03B4B8-4F29-487B-A837-2A99DDC17093}" destId="{B0DDFDDA-B74A-4F6E-9FEC-F56277E57BE3}" srcOrd="0" destOrd="0" presId="urn:microsoft.com/office/officeart/2016/7/layout/LinearBlockProcessNumbered"/>
    <dgm:cxn modelId="{4C45D12F-6618-4888-9495-9792CA198683}" type="presOf" srcId="{D3209A2E-6C87-4E26-801B-A4C739A2BF9E}" destId="{C67B0534-5C18-40A4-9EFE-05E3AC2E40D8}" srcOrd="0" destOrd="0" presId="urn:microsoft.com/office/officeart/2016/7/layout/LinearBlockProcessNumbered"/>
    <dgm:cxn modelId="{A27EFE31-9188-4F16-A6F8-335CA544746A}" type="presOf" srcId="{3F03B4B8-4F29-487B-A837-2A99DDC17093}" destId="{2D6DFEEE-BAF4-4242-B677-ED5B7FE29818}" srcOrd="1" destOrd="0" presId="urn:microsoft.com/office/officeart/2016/7/layout/LinearBlockProcessNumbered"/>
    <dgm:cxn modelId="{64010A43-0670-4373-ADB5-97101193BFFB}" type="presOf" srcId="{3FE6A513-731B-4E84-B54F-8C4F2424A795}" destId="{EA4C8E21-49C3-43EE-B4D7-1E81D459283E}" srcOrd="1" destOrd="0" presId="urn:microsoft.com/office/officeart/2016/7/layout/LinearBlockProcessNumbered"/>
    <dgm:cxn modelId="{C4748381-4892-4A95-A9A6-4E9B178B5499}" type="presOf" srcId="{3FE6A513-731B-4E84-B54F-8C4F2424A795}" destId="{17E1BCF7-199B-4EF0-82CF-07336ECF1987}" srcOrd="0" destOrd="0" presId="urn:microsoft.com/office/officeart/2016/7/layout/LinearBlockProcessNumbered"/>
    <dgm:cxn modelId="{F6F99586-B832-4BD2-8F3A-CEEB5E71EEAC}" type="presOf" srcId="{6E60C093-DA36-4A00-984F-3064F0DB33A7}" destId="{13E7C82D-5335-429D-95BF-717C296640F3}" srcOrd="0" destOrd="0" presId="urn:microsoft.com/office/officeart/2016/7/layout/LinearBlockProcessNumbered"/>
    <dgm:cxn modelId="{0EEE8697-9920-46F0-9CE4-7E56BC7590E4}" srcId="{10E0C1CD-33E2-494E-98AE-3EC61841DCBB}" destId="{3FE6A513-731B-4E84-B54F-8C4F2424A795}" srcOrd="0" destOrd="0" parTransId="{75AF9042-C3DA-4220-8270-6B635B321632}" sibTransId="{FDBABA90-CB73-4BDA-850A-2F16973770D4}"/>
    <dgm:cxn modelId="{D5EDDFB0-7D0E-4318-9FC2-372FCAD906CB}" type="presOf" srcId="{FDBABA90-CB73-4BDA-850A-2F16973770D4}" destId="{6BD206B3-3E15-4070-8FC6-9FC6CB63CABA}" srcOrd="0" destOrd="0" presId="urn:microsoft.com/office/officeart/2016/7/layout/LinearBlockProcessNumbered"/>
    <dgm:cxn modelId="{42C180CA-54BD-44AD-ABFC-0175B1D8C10B}" type="presOf" srcId="{10E0C1CD-33E2-494E-98AE-3EC61841DCBB}" destId="{4144CE17-AA78-4B39-922D-1D959DEAC0A5}" srcOrd="0" destOrd="0" presId="urn:microsoft.com/office/officeart/2016/7/layout/LinearBlockProcessNumbered"/>
    <dgm:cxn modelId="{3F1A20D2-D08C-4B29-8647-A67E77061AC1}" srcId="{10E0C1CD-33E2-494E-98AE-3EC61841DCBB}" destId="{3F03B4B8-4F29-487B-A837-2A99DDC17093}" srcOrd="1" destOrd="0" parTransId="{33008599-55DA-4247-A403-2E6A0D9A33A1}" sibTransId="{24964FC2-E65D-42D6-BBAE-1A85FA603B32}"/>
    <dgm:cxn modelId="{2CCD3CDD-FB08-41A4-AF0D-8C976D0E51F2}" type="presOf" srcId="{D3209A2E-6C87-4E26-801B-A4C739A2BF9E}" destId="{9421AD5D-8C6B-4DEC-AEB9-2D9C0FE47B21}" srcOrd="1" destOrd="0" presId="urn:microsoft.com/office/officeart/2016/7/layout/LinearBlockProcessNumbered"/>
    <dgm:cxn modelId="{98D658E9-46BC-45A8-ADE4-758346520132}" srcId="{10E0C1CD-33E2-494E-98AE-3EC61841DCBB}" destId="{D3209A2E-6C87-4E26-801B-A4C739A2BF9E}" srcOrd="2" destOrd="0" parTransId="{5766CAB9-D108-4183-A119-A958DEFA7A6A}" sibTransId="{6E60C093-DA36-4A00-984F-3064F0DB33A7}"/>
    <dgm:cxn modelId="{B8603DEB-2569-4F8D-A002-A1D881304410}" type="presOf" srcId="{24964FC2-E65D-42D6-BBAE-1A85FA603B32}" destId="{9C37BF07-472A-4111-A05D-49F084550F22}" srcOrd="0" destOrd="0" presId="urn:microsoft.com/office/officeart/2016/7/layout/LinearBlockProcessNumbered"/>
    <dgm:cxn modelId="{6781C590-7046-4A50-8E24-B98BD8D79B71}" type="presParOf" srcId="{4144CE17-AA78-4B39-922D-1D959DEAC0A5}" destId="{4BA0EE67-AA93-40E0-8839-E4F91CCC8A0E}" srcOrd="0" destOrd="0" presId="urn:microsoft.com/office/officeart/2016/7/layout/LinearBlockProcessNumbered"/>
    <dgm:cxn modelId="{F194232E-AD12-4CEA-9352-E76484F61653}" type="presParOf" srcId="{4BA0EE67-AA93-40E0-8839-E4F91CCC8A0E}" destId="{17E1BCF7-199B-4EF0-82CF-07336ECF1987}" srcOrd="0" destOrd="0" presId="urn:microsoft.com/office/officeart/2016/7/layout/LinearBlockProcessNumbered"/>
    <dgm:cxn modelId="{9F62B8D1-F3A7-4C38-AA02-565130295890}" type="presParOf" srcId="{4BA0EE67-AA93-40E0-8839-E4F91CCC8A0E}" destId="{6BD206B3-3E15-4070-8FC6-9FC6CB63CABA}" srcOrd="1" destOrd="0" presId="urn:microsoft.com/office/officeart/2016/7/layout/LinearBlockProcessNumbered"/>
    <dgm:cxn modelId="{1598A68F-E683-4C63-A914-4B470BBD5655}" type="presParOf" srcId="{4BA0EE67-AA93-40E0-8839-E4F91CCC8A0E}" destId="{EA4C8E21-49C3-43EE-B4D7-1E81D459283E}" srcOrd="2" destOrd="0" presId="urn:microsoft.com/office/officeart/2016/7/layout/LinearBlockProcessNumbered"/>
    <dgm:cxn modelId="{05A7DF41-5843-46B3-B8B2-F3092A203969}" type="presParOf" srcId="{4144CE17-AA78-4B39-922D-1D959DEAC0A5}" destId="{04131DEA-2939-492F-A007-3A12A0BF622C}" srcOrd="1" destOrd="0" presId="urn:microsoft.com/office/officeart/2016/7/layout/LinearBlockProcessNumbered"/>
    <dgm:cxn modelId="{63F88761-C0A3-4152-B90C-052E481C0840}" type="presParOf" srcId="{4144CE17-AA78-4B39-922D-1D959DEAC0A5}" destId="{8A8E3201-5F91-489D-AB84-C9FF765055A4}" srcOrd="2" destOrd="0" presId="urn:microsoft.com/office/officeart/2016/7/layout/LinearBlockProcessNumbered"/>
    <dgm:cxn modelId="{F6B97578-8CEE-4B8A-8922-DC16858CE88D}" type="presParOf" srcId="{8A8E3201-5F91-489D-AB84-C9FF765055A4}" destId="{B0DDFDDA-B74A-4F6E-9FEC-F56277E57BE3}" srcOrd="0" destOrd="0" presId="urn:microsoft.com/office/officeart/2016/7/layout/LinearBlockProcessNumbered"/>
    <dgm:cxn modelId="{CAFFF446-E228-4BC2-8749-21E02CAE24B5}" type="presParOf" srcId="{8A8E3201-5F91-489D-AB84-C9FF765055A4}" destId="{9C37BF07-472A-4111-A05D-49F084550F22}" srcOrd="1" destOrd="0" presId="urn:microsoft.com/office/officeart/2016/7/layout/LinearBlockProcessNumbered"/>
    <dgm:cxn modelId="{44E2F8A5-BBB3-4E59-A80C-B994FF794DBC}" type="presParOf" srcId="{8A8E3201-5F91-489D-AB84-C9FF765055A4}" destId="{2D6DFEEE-BAF4-4242-B677-ED5B7FE29818}" srcOrd="2" destOrd="0" presId="urn:microsoft.com/office/officeart/2016/7/layout/LinearBlockProcessNumbered"/>
    <dgm:cxn modelId="{F4B577B3-85C1-4A4D-B572-45074EF31FE9}" type="presParOf" srcId="{4144CE17-AA78-4B39-922D-1D959DEAC0A5}" destId="{D7E66813-1A3A-4007-9DAF-FB65425B09BE}" srcOrd="3" destOrd="0" presId="urn:microsoft.com/office/officeart/2016/7/layout/LinearBlockProcessNumbered"/>
    <dgm:cxn modelId="{FEB11254-FA01-429D-94F1-71495D593BCF}" type="presParOf" srcId="{4144CE17-AA78-4B39-922D-1D959DEAC0A5}" destId="{C0C8F8EC-43E5-4E99-A8C1-AB056949C97F}" srcOrd="4" destOrd="0" presId="urn:microsoft.com/office/officeart/2016/7/layout/LinearBlockProcessNumbered"/>
    <dgm:cxn modelId="{2CC4C872-F9D4-46CA-AE79-F018DDDA6D56}" type="presParOf" srcId="{C0C8F8EC-43E5-4E99-A8C1-AB056949C97F}" destId="{C67B0534-5C18-40A4-9EFE-05E3AC2E40D8}" srcOrd="0" destOrd="0" presId="urn:microsoft.com/office/officeart/2016/7/layout/LinearBlockProcessNumbered"/>
    <dgm:cxn modelId="{E587CCDE-2D0C-43F6-A25B-25BCE8B8D8B0}" type="presParOf" srcId="{C0C8F8EC-43E5-4E99-A8C1-AB056949C97F}" destId="{13E7C82D-5335-429D-95BF-717C296640F3}" srcOrd="1" destOrd="0" presId="urn:microsoft.com/office/officeart/2016/7/layout/LinearBlockProcessNumbered"/>
    <dgm:cxn modelId="{C245B044-4A42-41E3-B709-DBD57D8D6364}" type="presParOf" srcId="{C0C8F8EC-43E5-4E99-A8C1-AB056949C97F}" destId="{9421AD5D-8C6B-4DEC-AEB9-2D9C0FE47B2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3790B-E9F6-4316-A282-33446873936E}">
      <dsp:nvSpPr>
        <dsp:cNvPr id="0" name=""/>
        <dsp:cNvSpPr/>
      </dsp:nvSpPr>
      <dsp:spPr>
        <a:xfrm>
          <a:off x="1020487" y="60770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3D806-A7A7-4EDB-8F8F-529C8C645E06}">
      <dsp:nvSpPr>
        <dsp:cNvPr id="0" name=""/>
        <dsp:cNvSpPr/>
      </dsp:nvSpPr>
      <dsp:spPr>
        <a:xfrm>
          <a:off x="393" y="1841111"/>
          <a:ext cx="3138750" cy="108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“Mid-market”, enterprises that do not have their own data center facility or lack IT staff to set up and manage infrastructure, applications, and workloads.</a:t>
          </a:r>
        </a:p>
      </dsp:txBody>
      <dsp:txXfrm>
        <a:off x="393" y="1841111"/>
        <a:ext cx="3138750" cy="1085906"/>
      </dsp:txXfrm>
    </dsp:sp>
    <dsp:sp modelId="{DBF66BCB-E770-4B98-B317-5ACDC2273D9C}">
      <dsp:nvSpPr>
        <dsp:cNvPr id="0" name=""/>
        <dsp:cNvSpPr/>
      </dsp:nvSpPr>
      <dsp:spPr>
        <a:xfrm>
          <a:off x="393" y="2989736"/>
          <a:ext cx="3138750" cy="753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BF80C-42EC-48C7-8F26-D1812968DF8E}">
      <dsp:nvSpPr>
        <dsp:cNvPr id="0" name=""/>
        <dsp:cNvSpPr/>
      </dsp:nvSpPr>
      <dsp:spPr>
        <a:xfrm>
          <a:off x="4708518" y="60770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2A21C-AB5C-4666-AACA-B75A4886E644}">
      <dsp:nvSpPr>
        <dsp:cNvPr id="0" name=""/>
        <dsp:cNvSpPr/>
      </dsp:nvSpPr>
      <dsp:spPr>
        <a:xfrm>
          <a:off x="3688425" y="1841111"/>
          <a:ext cx="3138750" cy="108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Average Deal is 4 years.</a:t>
          </a:r>
        </a:p>
      </dsp:txBody>
      <dsp:txXfrm>
        <a:off x="3688425" y="1841111"/>
        <a:ext cx="3138750" cy="1085906"/>
      </dsp:txXfrm>
    </dsp:sp>
    <dsp:sp modelId="{745418A4-507B-4446-A848-98B91AADDDB9}">
      <dsp:nvSpPr>
        <dsp:cNvPr id="0" name=""/>
        <dsp:cNvSpPr/>
      </dsp:nvSpPr>
      <dsp:spPr>
        <a:xfrm>
          <a:off x="3688425" y="2989736"/>
          <a:ext cx="3138750" cy="753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2577E8-24CD-4F57-955C-F3F3FC1B96D9}">
      <dsp:nvSpPr>
        <dsp:cNvPr id="0" name=""/>
        <dsp:cNvSpPr/>
      </dsp:nvSpPr>
      <dsp:spPr>
        <a:xfrm>
          <a:off x="8396550" y="60770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ED910-D75A-4EC2-AAE1-C435AE1A421B}">
      <dsp:nvSpPr>
        <dsp:cNvPr id="0" name=""/>
        <dsp:cNvSpPr/>
      </dsp:nvSpPr>
      <dsp:spPr>
        <a:xfrm>
          <a:off x="7376456" y="1841111"/>
          <a:ext cx="3138750" cy="1085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HPE is turning into an IT service provider. Partnering with Equinix and CyrusOne (data center providers) and Google cloud to turn everything into a service.</a:t>
          </a:r>
        </a:p>
      </dsp:txBody>
      <dsp:txXfrm>
        <a:off x="7376456" y="1841111"/>
        <a:ext cx="3138750" cy="1085906"/>
      </dsp:txXfrm>
    </dsp:sp>
    <dsp:sp modelId="{2C8F01AE-829F-4782-885F-04B402B5C98F}">
      <dsp:nvSpPr>
        <dsp:cNvPr id="0" name=""/>
        <dsp:cNvSpPr/>
      </dsp:nvSpPr>
      <dsp:spPr>
        <a:xfrm>
          <a:off x="7376456" y="2989736"/>
          <a:ext cx="3138750" cy="753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But with customer’s Choice, Flexibility, and Control (aka Customized Services)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pre-configured systems but with automated optimization to fit user needs.</a:t>
          </a:r>
        </a:p>
      </dsp:txBody>
      <dsp:txXfrm>
        <a:off x="7376456" y="2989736"/>
        <a:ext cx="3138750" cy="753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1BCF7-199B-4EF0-82CF-07336ECF1987}">
      <dsp:nvSpPr>
        <dsp:cNvPr id="0" name=""/>
        <dsp:cNvSpPr/>
      </dsp:nvSpPr>
      <dsp:spPr>
        <a:xfrm>
          <a:off x="821" y="179348"/>
          <a:ext cx="3327201" cy="3992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Show a reliable pay-per-use and provider -managed service program.</a:t>
          </a:r>
        </a:p>
      </dsp:txBody>
      <dsp:txXfrm>
        <a:off x="821" y="1776404"/>
        <a:ext cx="3327201" cy="2395585"/>
      </dsp:txXfrm>
    </dsp:sp>
    <dsp:sp modelId="{6BD206B3-3E15-4070-8FC6-9FC6CB63CABA}">
      <dsp:nvSpPr>
        <dsp:cNvPr id="0" name=""/>
        <dsp:cNvSpPr/>
      </dsp:nvSpPr>
      <dsp:spPr>
        <a:xfrm>
          <a:off x="821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179348"/>
        <a:ext cx="3327201" cy="1597056"/>
      </dsp:txXfrm>
    </dsp:sp>
    <dsp:sp modelId="{B0DDFDDA-B74A-4F6E-9FEC-F56277E57BE3}">
      <dsp:nvSpPr>
        <dsp:cNvPr id="0" name=""/>
        <dsp:cNvSpPr/>
      </dsp:nvSpPr>
      <dsp:spPr>
        <a:xfrm>
          <a:off x="3594199" y="179348"/>
          <a:ext cx="3327201" cy="3992641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Show realistic and convincing dollar amounts that indicate cost savings, from other providers.</a:t>
          </a:r>
        </a:p>
      </dsp:txBody>
      <dsp:txXfrm>
        <a:off x="3594199" y="1776404"/>
        <a:ext cx="3327201" cy="2395585"/>
      </dsp:txXfrm>
    </dsp:sp>
    <dsp:sp modelId="{9C37BF07-472A-4111-A05D-49F084550F22}">
      <dsp:nvSpPr>
        <dsp:cNvPr id="0" name=""/>
        <dsp:cNvSpPr/>
      </dsp:nvSpPr>
      <dsp:spPr>
        <a:xfrm>
          <a:off x="3594199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179348"/>
        <a:ext cx="3327201" cy="1597056"/>
      </dsp:txXfrm>
    </dsp:sp>
    <dsp:sp modelId="{C67B0534-5C18-40A4-9EFE-05E3AC2E40D8}">
      <dsp:nvSpPr>
        <dsp:cNvPr id="0" name=""/>
        <dsp:cNvSpPr/>
      </dsp:nvSpPr>
      <dsp:spPr>
        <a:xfrm>
          <a:off x="7187576" y="179348"/>
          <a:ext cx="3327201" cy="399264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Improve the easy-to-use and agility factors.</a:t>
          </a:r>
        </a:p>
      </dsp:txBody>
      <dsp:txXfrm>
        <a:off x="7187576" y="1776404"/>
        <a:ext cx="3327201" cy="2395585"/>
      </dsp:txXfrm>
    </dsp:sp>
    <dsp:sp modelId="{13E7C82D-5335-429D-95BF-717C296640F3}">
      <dsp:nvSpPr>
        <dsp:cNvPr id="0" name=""/>
        <dsp:cNvSpPr/>
      </dsp:nvSpPr>
      <dsp:spPr>
        <a:xfrm>
          <a:off x="7187576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179348"/>
        <a:ext cx="3327201" cy="1597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60C53-C409-4081-9DAE-80CAC0C44122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EE35D-ACEC-407F-836C-C1A880CBF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07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EE35D-ACEC-407F-836C-C1A880CBFD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3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EE35D-ACEC-407F-836C-C1A880CBFD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5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D337-9F4E-4457-81D1-9652003AB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A4C2D-6C5D-4A27-8EC3-80FDB243A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80CD8-9E1A-43E6-8650-BC8546E8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B8AFC-CED2-4A2A-98FC-F9299B8D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5285E-DF66-401C-B764-A35E0892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4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1B0B-34E6-43D3-9CA5-A4725AAA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3E22D-1329-491B-8F80-68002F267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4ABD-3ABA-4195-97A2-0C1E250E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6B0F3-04B9-48E4-B9D7-5042FA68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39CB-636F-4BE8-8BDE-5CCCAE03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0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90B86-9274-498B-9690-8924ABB9A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B317F-8255-44DE-A5D2-79BC7654E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C85F1-1BF4-434E-85CF-F7AF85C6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CCF4A-5581-4696-82FF-47C049BB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2FB21-ACFE-405E-827D-FBF58153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FC7D-D7D3-4A78-8A52-6E37667E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DBF73-90C4-4754-974F-2BACB769B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9AC1C-6CF9-4019-A392-8D99671E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7EBD-9E4C-4E06-ADFE-978EB7BA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8EDAD-F4E9-4499-9FDE-9B66C4BD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22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25A7-1348-4BFB-9FF4-39EB8FDD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30434-CDB2-42DE-BAA5-D736CA605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B848A-B3C5-4DCE-9AB7-32B3EB80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7DACF-1EC7-42E1-B543-3FDEAAC7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3D7B4-C7D4-45D2-8604-849C4375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1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E462-59A8-49B0-8216-DA452046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07873-4461-4384-9238-2EDEC4AA5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511E6-35F3-44D7-B0B6-F4613FC3D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FA72C-22D2-4C79-AF21-01C615F9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39337-FC2D-4719-9631-1FC737E78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1AD29-8BA8-4572-881F-03FD46C9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2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BFA9-5124-47AE-BD66-30D5D3EF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00B7D-CC52-4BD7-9DC6-832467097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56579-4533-4C15-BC32-35CA95F9F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748F0-30C0-4854-A949-526075C82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3734B-841D-4706-BFE8-8CD13C71C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C376F-B205-4C48-9BC7-EFBC48F8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FB1EF-81D6-4BE4-B012-EECBC61C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18D49-1573-4C46-8759-7212DC36F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3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E03A-5FDA-42AA-9DC4-7994EFF4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14A515-9C44-4AC5-80DB-85FB4A39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755E7-5054-471E-8ED5-8B24DC5A2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20463-6E23-49B2-8C61-77E7E08C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7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5411E-C13B-4F27-98DD-6E581843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0D07D-C778-499E-B91D-D4FEE4E4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5FFEC-3713-41F0-B90C-0934E938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6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0688-045A-4538-8A6B-E29B0C93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C26E-6A00-4995-A675-D5879551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A5076-A6CD-47E8-A6F2-BA52DC9C3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1456C-FEC4-4506-A637-879E1BEC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4231A-5934-47D3-9A0B-3F7C32BD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162D1-78CA-4DA1-BD5B-D219556A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F0B9-53B3-4A7F-ABD4-C83F6435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0D30E-E91A-463B-A17F-1A528C49F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A6ABE-80C5-4B62-85E2-00656BBF5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66B7E-34CE-4DB7-BF64-5AB2891A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023CA-8C31-4766-B41D-A2EBFE3AB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D0CD0-6C17-4B79-8D3F-6C598EEE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69DCB-8D01-413F-AAD1-9D34165E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BDA05-785D-4305-A5FD-6088C903C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0B68B-8320-4D21-85CB-2FF3241E6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B6A71-C2C4-49CC-8DF0-9B8022C59945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EA21F-C410-4E86-8B72-62C5952EA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26AAC-BDCC-4092-8C49-194BC9F65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8A911-37FB-44C3-8FB2-53700E8DD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6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zMastersLovelace/43019-hpe-greenlake-and-cloud-technology-partners-ctp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hpe.com/t5/ai-insights/comparing-hpe-on-premises-infrastructure-vs-amazon-web-services/ba-p/7019674#.XsWNbmhKiXI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wire.com/news/home/20200121005252/en/Zenuity-Hewlett-Packard-Enterprise-Join-Forces-Develop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hyperlink" Target="https://aws.amazon.com/blogs/big-data/running-a-high-performance-sas-grid-manager-cluster-on-aws-with-amazon-fsx-for-lustr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ll.com/support/article/en-us/sln314777/dell-emc-ready-solution-for-hpc-lustre-storage-using-powervault-me4-storage-line?lang=en#Solution" TargetMode="External"/><Relationship Id="rId5" Type="http://schemas.openxmlformats.org/officeDocument/2006/relationships/hyperlink" Target="https://actfornet.com/HUAWEI_STORAGE_DOCS/53555658V3/Huawei%20OceanStor%20V3%20HPC%20Distributed%20File%20System%20Reference%20Architecture%20(Brochure).pdf" TargetMode="Externa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crn.com/slide-shows/channel-programs/300106216/5-reasons-hpe-greenlake-is-a-hit.htm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hpe.com/us/en/newsroom/press-release/2019/06/hpe-announces-plans-to-offer-entire-portfolio-as-a-service-by-20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hpe.com/t5/the-cloud-experience-everywhere/consumption-based-it-just-got-even-better/ba-p/703155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pe.com/us/en/greenlake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overthis.com/i-really-need-an-easy-button/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hyperlink" Target="https://en.wikipedia.org/wiki/Qumulo" TargetMode="Externa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essbooks.bccampus.ca/teachinginadigitalagev2/chapter/9-3-the-sections-model-ease-of-use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jpe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hyperlink" Target="https://bounca.org/" TargetMode="External"/><Relationship Id="rId19" Type="http://schemas.openxmlformats.org/officeDocument/2006/relationships/image" Target="../media/image15.png"/><Relationship Id="rId4" Type="http://schemas.openxmlformats.org/officeDocument/2006/relationships/hyperlink" Target="http://pngimg.com/download/21515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ustraliansolarquotes.com.au/2018/03/23/product-review-automated-billing-software-improv/" TargetMode="External"/><Relationship Id="rId13" Type="http://schemas.openxmlformats.org/officeDocument/2006/relationships/image" Target="../media/image27.jpg"/><Relationship Id="rId3" Type="http://schemas.openxmlformats.org/officeDocument/2006/relationships/hyperlink" Target="https://commons.wikimedia.org/wiki/File:System-users-3.svg" TargetMode="External"/><Relationship Id="rId7" Type="http://schemas.openxmlformats.org/officeDocument/2006/relationships/image" Target="../media/image24.png"/><Relationship Id="rId12" Type="http://schemas.openxmlformats.org/officeDocument/2006/relationships/hyperlink" Target="http://droidpanic.com/que-tienes-que-saber-sobre-el-almacenamiento-en-la-nub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customer-png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hyperlink" Target="https://sti2d.ecolelamache.org/ap13_rseaux_informatiques.html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5.jpg"/><Relationship Id="rId14" Type="http://schemas.openxmlformats.org/officeDocument/2006/relationships/hyperlink" Target="http://criticaltechnology.blogspot.com/2012/11/the-essential-tasks-for-understanding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hpe.com/t5/the-cloud-experience-everywhere/consumption-based-it-just-got-even-better/ba-p/7031550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ommunity.hpe.com/t5/ai-insights/comparing-hpe-on-premises-infrastructure-vs-amazon-web-services/ba-p/7019674#.XsWNbmhKiX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n.com/slide-shows/channel-programs/300106216/5-reasons-hpe-greenlake-is-a-hit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ED8CD-B6CF-4B8B-A23F-6FE055CCD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5686" y="2350689"/>
            <a:ext cx="3770199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kern="1200" dirty="0">
                <a:latin typeface="+mj-lt"/>
                <a:ea typeface="+mj-ea"/>
                <a:cs typeface="+mj-cs"/>
              </a:rPr>
              <a:t>Marketing analysis of Pay-per-use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EFAA3-CD22-4457-B990-43F36FF2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1238" y="4123485"/>
            <a:ext cx="2926080" cy="61853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en-US" sz="2000" dirty="0"/>
              <a:t>Using HPE </a:t>
            </a:r>
            <a:r>
              <a:rPr lang="en-US" sz="2000" dirty="0" err="1"/>
              <a:t>Greenlake</a:t>
            </a:r>
            <a:r>
              <a:rPr lang="en-US" sz="2000" dirty="0"/>
              <a:t> as an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05F6E-0C8F-46C9-923B-368A1EE38448}"/>
              </a:ext>
            </a:extLst>
          </p:cNvPr>
          <p:cNvSpPr txBox="1"/>
          <p:nvPr/>
        </p:nvSpPr>
        <p:spPr>
          <a:xfrm>
            <a:off x="288408" y="710747"/>
            <a:ext cx="2926080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Global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Storage Industry and Marketing Insights</a:t>
            </a:r>
          </a:p>
        </p:txBody>
      </p:sp>
    </p:spTree>
    <p:extLst>
      <p:ext uri="{BB962C8B-B14F-4D97-AF65-F5344CB8AC3E}">
        <p14:creationId xmlns:p14="http://schemas.microsoft.com/office/powerpoint/2010/main" val="2341909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F7853C-84C2-46D0-9428-C113C22B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2" y="0"/>
            <a:ext cx="9541782" cy="5713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D6590-31F5-45CF-BA71-4BFBC7F59934}"/>
              </a:ext>
            </a:extLst>
          </p:cNvPr>
          <p:cNvSpPr txBox="1"/>
          <p:nvPr/>
        </p:nvSpPr>
        <p:spPr>
          <a:xfrm>
            <a:off x="259644" y="6118578"/>
            <a:ext cx="9279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“Delivering everything as a service”, </a:t>
            </a:r>
            <a:r>
              <a:rPr lang="en-US" sz="1100" dirty="0">
                <a:hlinkClick r:id="rId3"/>
              </a:rPr>
              <a:t>https://www.slideshare.net/LizMastersLovelace/43019-hpe-greenlake-and-cloud-technology-partners-ctp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6383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6C67-EE4C-4655-9356-19597020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savings passed to customers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F44E4-D1B1-4C45-A15B-1BA34079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3" y="1935485"/>
            <a:ext cx="6429591" cy="3014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59C8BF-2AE6-4E04-980E-DCB7CCCA9A47}"/>
              </a:ext>
            </a:extLst>
          </p:cNvPr>
          <p:cNvSpPr txBox="1"/>
          <p:nvPr/>
        </p:nvSpPr>
        <p:spPr>
          <a:xfrm>
            <a:off x="7233313" y="2060812"/>
            <a:ext cx="412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Agility increased. 65%</a:t>
            </a:r>
          </a:p>
          <a:p>
            <a:r>
              <a:rPr lang="en-US"/>
              <a:t>Customers get faster procurement. Compared to 90 days previously.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78A12-288F-4B93-8246-54C85F418FE7}"/>
              </a:ext>
            </a:extLst>
          </p:cNvPr>
          <p:cNvSpPr txBox="1"/>
          <p:nvPr/>
        </p:nvSpPr>
        <p:spPr>
          <a:xfrm>
            <a:off x="1317030" y="5055956"/>
            <a:ext cx="477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 times cheaper than AWS in this case.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C059A-E256-41B3-A821-8A21B5CC9761}"/>
              </a:ext>
            </a:extLst>
          </p:cNvPr>
          <p:cNvSpPr txBox="1"/>
          <p:nvPr/>
        </p:nvSpPr>
        <p:spPr>
          <a:xfrm>
            <a:off x="7315200" y="3429000"/>
            <a:ext cx="357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Ahead of the procurement cycle.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BB33A3-EFDF-4DE0-98D2-4234A0FB4B32}"/>
              </a:ext>
            </a:extLst>
          </p:cNvPr>
          <p:cNvSpPr/>
          <p:nvPr/>
        </p:nvSpPr>
        <p:spPr>
          <a:xfrm>
            <a:off x="149290" y="590962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https://community.hpe.com/t5/ai-insights/comparing-hpe-on-premises-infrastructure-vs-amazon-web-services/ba-p/7019674#.XsWNbmhKiXI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063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27D65-96AA-40E8-B26E-DCC8681A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71" y="10477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Hybrid cloud ecosystem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2203-28FB-441B-9DD0-EC14FDEBE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54" y="273970"/>
            <a:ext cx="6820852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07667-8B4F-4E14-9037-D1D456AA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22" y="2199464"/>
            <a:ext cx="5006256" cy="2528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B3AD1E-20A3-45AF-908E-566DB80D5C45}"/>
              </a:ext>
            </a:extLst>
          </p:cNvPr>
          <p:cNvSpPr txBox="1"/>
          <p:nvPr/>
        </p:nvSpPr>
        <p:spPr>
          <a:xfrm>
            <a:off x="1117600" y="5949244"/>
            <a:ext cx="33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Azure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87CB2-F5C4-4FE1-A0BB-F4D0A303C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681" y="1489517"/>
            <a:ext cx="3053189" cy="1033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E9391B-961C-429A-B674-60DD64B93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900" y="3150785"/>
            <a:ext cx="3774070" cy="1426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60B0E-DD79-417D-8765-7028F078C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18" y="5043312"/>
            <a:ext cx="11383964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4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CE18-A67A-4064-88EF-0111AE48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19" y="7019"/>
            <a:ext cx="10515600" cy="1325563"/>
          </a:xfrm>
        </p:spPr>
        <p:txBody>
          <a:bodyPr/>
          <a:lstStyle/>
          <a:p>
            <a:r>
              <a:rPr lang="en-US" dirty="0"/>
              <a:t>ADAS simulation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3FB66-A2C6-4728-8257-EC6C1DF4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7" y="1120701"/>
            <a:ext cx="2639499" cy="704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51AB9-B7F1-42FD-88C8-060CCE9D02E2}"/>
              </a:ext>
            </a:extLst>
          </p:cNvPr>
          <p:cNvSpPr txBox="1"/>
          <p:nvPr/>
        </p:nvSpPr>
        <p:spPr>
          <a:xfrm>
            <a:off x="382556" y="6031210"/>
            <a:ext cx="701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Sources: </a:t>
            </a:r>
            <a:r>
              <a:rPr lang="en-US" sz="1200" dirty="0">
                <a:hlinkClick r:id="rId3"/>
              </a:rPr>
              <a:t>https://www.businesswire.com/news/home/20200121005252/en/Zenuity-Hewlett-Packard-Enterprise-Join-Forces-Develop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56EAE-D6F5-4E84-B235-DE2F7F98A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07" y="1061426"/>
            <a:ext cx="4363059" cy="1124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A584B6-1BE2-4E9E-B04E-36DB45EA3CC6}"/>
              </a:ext>
            </a:extLst>
          </p:cNvPr>
          <p:cNvSpPr txBox="1"/>
          <p:nvPr/>
        </p:nvSpPr>
        <p:spPr>
          <a:xfrm>
            <a:off x="5935828" y="2235026"/>
            <a:ext cx="325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HPE Apollo 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E41747-555B-4603-BA7E-C3E765871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507" y="3023184"/>
            <a:ext cx="1320003" cy="53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3EBF5E-63AD-43F0-9F04-4AE339325335}"/>
              </a:ext>
            </a:extLst>
          </p:cNvPr>
          <p:cNvSpPr txBox="1"/>
          <p:nvPr/>
        </p:nvSpPr>
        <p:spPr>
          <a:xfrm>
            <a:off x="4716349" y="3557817"/>
            <a:ext cx="325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HPE </a:t>
            </a:r>
            <a:r>
              <a:rPr lang="en-US" dirty="0" err="1"/>
              <a:t>Proliant</a:t>
            </a:r>
            <a:r>
              <a:rPr lang="en-US" dirty="0"/>
              <a:t> servers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66ECB8-DBC6-4A83-B8DB-AFCABB172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688" y="2736315"/>
            <a:ext cx="4715755" cy="253925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A6CC7AD-AFB5-4099-A03B-5334E0ED5492}"/>
              </a:ext>
            </a:extLst>
          </p:cNvPr>
          <p:cNvSpPr/>
          <p:nvPr/>
        </p:nvSpPr>
        <p:spPr>
          <a:xfrm>
            <a:off x="1399592" y="2679479"/>
            <a:ext cx="2491274" cy="877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Greenlake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519AFE0-C9E7-4A25-AE1B-9A5E3A85FAC0}"/>
              </a:ext>
            </a:extLst>
          </p:cNvPr>
          <p:cNvSpPr/>
          <p:nvPr/>
        </p:nvSpPr>
        <p:spPr>
          <a:xfrm rot="9458571">
            <a:off x="3587272" y="2232839"/>
            <a:ext cx="889400" cy="171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1C2AA9-7787-41D1-8D51-D655827CA445}"/>
              </a:ext>
            </a:extLst>
          </p:cNvPr>
          <p:cNvSpPr/>
          <p:nvPr/>
        </p:nvSpPr>
        <p:spPr>
          <a:xfrm rot="10800000">
            <a:off x="4109627" y="2851052"/>
            <a:ext cx="889400" cy="171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9C2DA76-3BDC-4922-86B1-1CB19AC202D3}"/>
              </a:ext>
            </a:extLst>
          </p:cNvPr>
          <p:cNvSpPr/>
          <p:nvPr/>
        </p:nvSpPr>
        <p:spPr>
          <a:xfrm rot="11474288">
            <a:off x="3656741" y="3738436"/>
            <a:ext cx="889400" cy="171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34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7A8260-E5C7-4E4A-8FDB-5D24CF83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29" y="312407"/>
            <a:ext cx="5195231" cy="2726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10097-82FB-424B-B759-9836BF7C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06" y="3296946"/>
            <a:ext cx="4833525" cy="3384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04DD1-701F-4419-A956-738F459A8A0D}"/>
              </a:ext>
            </a:extLst>
          </p:cNvPr>
          <p:cNvSpPr txBox="1"/>
          <p:nvPr/>
        </p:nvSpPr>
        <p:spPr>
          <a:xfrm>
            <a:off x="6096000" y="3607420"/>
            <a:ext cx="4973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industrial vendors of </a:t>
            </a:r>
            <a:r>
              <a:rPr lang="en-US" dirty="0" err="1"/>
              <a:t>Lustre</a:t>
            </a:r>
            <a:r>
              <a:rPr lang="en-US" dirty="0"/>
              <a:t> FS for HPC simulations.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Huawei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</a:t>
            </a:r>
            <a:r>
              <a:rPr lang="en-US" dirty="0" err="1"/>
              <a:t>FSx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8E5C4-134C-4CDE-B959-B6445455A081}"/>
              </a:ext>
            </a:extLst>
          </p:cNvPr>
          <p:cNvSpPr txBox="1"/>
          <p:nvPr/>
        </p:nvSpPr>
        <p:spPr>
          <a:xfrm>
            <a:off x="5876192" y="5314204"/>
            <a:ext cx="5905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Sources: </a:t>
            </a:r>
          </a:p>
          <a:p>
            <a:r>
              <a:rPr lang="en-US" sz="1100" dirty="0"/>
              <a:t>1.</a:t>
            </a:r>
            <a:r>
              <a:rPr lang="en-US" sz="1100" dirty="0">
                <a:hlinkClick r:id="rId5"/>
              </a:rPr>
              <a:t>https://actfornet.com/HUAWEI_STORAGE_DOCS/53555658V3/Huawei%20OceanStor%20V3%20HPC%20Distributed%20File%20System%20Reference%20Architecture%20(Brochure).pdf</a:t>
            </a:r>
            <a:endParaRPr lang="en-US" sz="1100" dirty="0"/>
          </a:p>
          <a:p>
            <a:r>
              <a:rPr lang="en-US" sz="1100" dirty="0"/>
              <a:t>2. </a:t>
            </a:r>
            <a:r>
              <a:rPr lang="en-US" sz="1100" dirty="0">
                <a:hlinkClick r:id="rId6"/>
              </a:rPr>
              <a:t>https://www.dell.com/support/article/en-us/sln314777/dell-emc-ready-solution-for-hpc-lustre-storage-using-powervault-me4-storage-line?lang=en#Solution</a:t>
            </a:r>
            <a:endParaRPr lang="en-US" sz="1100" dirty="0"/>
          </a:p>
          <a:p>
            <a:r>
              <a:rPr lang="en-US" sz="1100" dirty="0"/>
              <a:t>3. </a:t>
            </a:r>
            <a:r>
              <a:rPr lang="en-US" sz="1100" dirty="0">
                <a:hlinkClick r:id="rId7"/>
              </a:rPr>
              <a:t>https://aws.amazon.com/blogs/big-data/running-a-high-performance-sas-grid-manager-cluster-on-aws-with-amazon-fsx-for-lustre/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B455C-B5C0-4F14-83E2-C07103D4B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1" y="391385"/>
            <a:ext cx="4833526" cy="299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5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1338B-D4AF-4BC8-B68D-2F96C377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Target marketing segments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60CEB-C117-4DFA-A126-ABE0578EE059}"/>
              </a:ext>
            </a:extLst>
          </p:cNvPr>
          <p:cNvSpPr txBox="1"/>
          <p:nvPr/>
        </p:nvSpPr>
        <p:spPr>
          <a:xfrm>
            <a:off x="261257" y="6311900"/>
            <a:ext cx="6195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hlinkClick r:id="rId2"/>
              </a:rPr>
              <a:t>https://www.hpe.com/us/en/newsroom/press-release/2019/06/hpe-announces-plans-to-offer-entire-portfolio-as-a-service-by-2022.html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3E2EC-4C06-4C59-8CA8-76D33E1072AF}"/>
              </a:ext>
            </a:extLst>
          </p:cNvPr>
          <p:cNvSpPr txBox="1"/>
          <p:nvPr/>
        </p:nvSpPr>
        <p:spPr>
          <a:xfrm>
            <a:off x="6615404" y="6311900"/>
            <a:ext cx="5383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hlinkClick r:id="rId3"/>
              </a:rPr>
              <a:t>https://www.crn.com/slide-shows/channel-programs/300106216/5-reasons-hpe-greenlake-is-a-hit.htm</a:t>
            </a:r>
            <a:endParaRPr lang="en-US" sz="1100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9163CA13-4708-4994-B88E-879C1B96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3430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6504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E38E6-D3AF-4BFC-A851-07A94630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Pay-U Strategy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A8C1F1-3E4D-4FCB-B24E-6C4ED5B99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2332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4837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8E28-F500-4E5B-BE7A-29A7FA95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4D5D7-46FA-49EA-8CD0-ACD3A81AE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3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5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6E157-FDBB-41E8-9748-C19DCC516D70}"/>
              </a:ext>
            </a:extLst>
          </p:cNvPr>
          <p:cNvSpPr txBox="1"/>
          <p:nvPr/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What is </a:t>
            </a:r>
            <a:r>
              <a:rPr lang="en-US" sz="4000" err="1">
                <a:latin typeface="+mj-lt"/>
                <a:ea typeface="+mj-ea"/>
                <a:cs typeface="+mj-cs"/>
              </a:rPr>
              <a:t>Greenlake</a:t>
            </a:r>
            <a:r>
              <a:rPr lang="en-US" sz="4000">
                <a:latin typeface="+mj-lt"/>
                <a:ea typeface="+mj-ea"/>
                <a:cs typeface="+mj-cs"/>
              </a:rPr>
              <a:t>?</a:t>
            </a:r>
          </a:p>
        </p:txBody>
      </p:sp>
      <p:grpSp>
        <p:nvGrpSpPr>
          <p:cNvPr id="44" name="Group 2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226D2-3F30-4CF5-9FC3-59E3BB84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18" y="188622"/>
            <a:ext cx="4397433" cy="1956857"/>
          </a:xfrm>
          <a:prstGeom prst="rect">
            <a:avLst/>
          </a:prstGeom>
        </p:spPr>
      </p:pic>
      <p:sp>
        <p:nvSpPr>
          <p:cNvPr id="48" name="Rectangle 37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363D9A5-FD7D-46F8-87A2-E819DF608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941" y="2840428"/>
            <a:ext cx="6689234" cy="4030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12645-7E73-4CBE-8699-904B459BBC40}"/>
              </a:ext>
            </a:extLst>
          </p:cNvPr>
          <p:cNvSpPr txBox="1"/>
          <p:nvPr/>
        </p:nvSpPr>
        <p:spPr>
          <a:xfrm>
            <a:off x="257268" y="2186263"/>
            <a:ext cx="5278066" cy="243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Greenlake</a:t>
            </a:r>
            <a:r>
              <a:rPr lang="en-US" sz="2000"/>
              <a:t> is HPE’s enterprise supported solution to offer customers a pay as you go environment. It aims to compete with not only traditional IT vendors but also public cloud vendors and hybrid cloud providers.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A02C79-8C20-455F-AA73-B199A4DA30D0}"/>
              </a:ext>
            </a:extLst>
          </p:cNvPr>
          <p:cNvSpPr txBox="1"/>
          <p:nvPr/>
        </p:nvSpPr>
        <p:spPr>
          <a:xfrm>
            <a:off x="603608" y="4524492"/>
            <a:ext cx="2281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Covers a broad range of services needed by enterprises, from database to big data, from storage to HPC.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B8E7657-A925-4BDF-8C60-826936CB18F1}"/>
              </a:ext>
            </a:extLst>
          </p:cNvPr>
          <p:cNvSpPr/>
          <p:nvPr/>
        </p:nvSpPr>
        <p:spPr>
          <a:xfrm>
            <a:off x="3636335" y="5146158"/>
            <a:ext cx="850605" cy="4890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1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205C69-2CE0-4524-A435-0D5F9993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0" y="305093"/>
            <a:ext cx="8726651" cy="4565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67A41E-DF10-4201-B41A-EC4AD5D2871A}"/>
              </a:ext>
            </a:extLst>
          </p:cNvPr>
          <p:cNvSpPr txBox="1"/>
          <p:nvPr/>
        </p:nvSpPr>
        <p:spPr>
          <a:xfrm>
            <a:off x="372532" y="6291297"/>
            <a:ext cx="96407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Source:</a:t>
            </a:r>
            <a:r>
              <a:rPr lang="en-US" sz="1100" dirty="0"/>
              <a:t> </a:t>
            </a:r>
            <a:r>
              <a:rPr lang="en-US" sz="1100" dirty="0">
                <a:hlinkClick r:id="rId4"/>
              </a:rPr>
              <a:t>www.hpe.com/us/en/greenlake.html</a:t>
            </a: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12F2A-9A52-4423-B896-EC58ED875024}"/>
              </a:ext>
            </a:extLst>
          </p:cNvPr>
          <p:cNvSpPr txBox="1"/>
          <p:nvPr/>
        </p:nvSpPr>
        <p:spPr>
          <a:xfrm>
            <a:off x="5477069" y="5290457"/>
            <a:ext cx="617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Covers a broad range of workloads…</a:t>
            </a:r>
          </a:p>
        </p:txBody>
      </p:sp>
    </p:spTree>
    <p:extLst>
      <p:ext uri="{BB962C8B-B14F-4D97-AF65-F5344CB8AC3E}">
        <p14:creationId xmlns:p14="http://schemas.microsoft.com/office/powerpoint/2010/main" val="1424471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AE8ABC-1704-4580-AAC6-A5223A6BC82A}"/>
              </a:ext>
            </a:extLst>
          </p:cNvPr>
          <p:cNvSpPr txBox="1"/>
          <p:nvPr/>
        </p:nvSpPr>
        <p:spPr>
          <a:xfrm>
            <a:off x="4861918" y="4193179"/>
            <a:ext cx="4265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vendor support for public and private clouds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as you go, consume-based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HPE </a:t>
            </a:r>
            <a:r>
              <a:rPr lang="en-US" dirty="0" err="1"/>
              <a:t>pointnext</a:t>
            </a:r>
            <a:r>
              <a:rPr lang="en-US" dirty="0"/>
              <a:t> services, infrastructure as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HPE adaptive management services.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E8B36-3486-4297-B75F-4E4EDC9B65A7}"/>
              </a:ext>
            </a:extLst>
          </p:cNvPr>
          <p:cNvSpPr txBox="1"/>
          <p:nvPr/>
        </p:nvSpPr>
        <p:spPr>
          <a:xfrm>
            <a:off x="521292" y="4272835"/>
            <a:ext cx="4113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Consumption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Visibility/control/capacity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Storage consumed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Interactive charts/graphs (insight)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Automate capacity planning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941B9-BEE5-4A2E-A030-7F0146E35D6D}"/>
              </a:ext>
            </a:extLst>
          </p:cNvPr>
          <p:cNvSpPr txBox="1"/>
          <p:nvPr/>
        </p:nvSpPr>
        <p:spPr>
          <a:xfrm>
            <a:off x="497594" y="3462547"/>
            <a:ext cx="27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EVERYTHING is metered!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9B673-B4E5-4A90-A6D8-B8CEC40FE385}"/>
              </a:ext>
            </a:extLst>
          </p:cNvPr>
          <p:cNvSpPr txBox="1"/>
          <p:nvPr/>
        </p:nvSpPr>
        <p:spPr>
          <a:xfrm>
            <a:off x="497594" y="3831879"/>
            <a:ext cx="368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 paying for unused resources.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A5A0C03-B74E-4F09-9BD9-0940BCB0AF39}"/>
              </a:ext>
            </a:extLst>
          </p:cNvPr>
          <p:cNvSpPr/>
          <p:nvPr/>
        </p:nvSpPr>
        <p:spPr>
          <a:xfrm rot="18290422">
            <a:off x="6710563" y="1384793"/>
            <a:ext cx="332837" cy="1367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335C449C-C0DA-4A8E-A052-5ED5C3F1E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7594" y="2505945"/>
            <a:ext cx="864133" cy="8641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FACD4C-0BA1-4F1F-AEA4-C77FB5A9322C}"/>
              </a:ext>
            </a:extLst>
          </p:cNvPr>
          <p:cNvSpPr txBox="1"/>
          <p:nvPr/>
        </p:nvSpPr>
        <p:spPr>
          <a:xfrm>
            <a:off x="1527132" y="2878944"/>
            <a:ext cx="1429789" cy="37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Cost saving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3D32A-1835-4268-B587-3B0ECF6262A5}"/>
              </a:ext>
            </a:extLst>
          </p:cNvPr>
          <p:cNvSpPr txBox="1"/>
          <p:nvPr/>
        </p:nvSpPr>
        <p:spPr>
          <a:xfrm>
            <a:off x="5813814" y="2887841"/>
            <a:ext cx="348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Ease of use and management</a:t>
            </a:r>
          </a:p>
        </p:txBody>
      </p:sp>
      <p:pic>
        <p:nvPicPr>
          <p:cNvPr id="18" name="Picture 17" descr="A picture containing person, laptop, man, woman&#10;&#10;Description automatically generated">
            <a:extLst>
              <a:ext uri="{FF2B5EF4-FFF2-40B4-BE49-F238E27FC236}">
                <a16:creationId xmlns:a16="http://schemas.microsoft.com/office/drawing/2014/main" id="{C94499C8-DCD9-4243-A3AA-7A77E65C6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48267" y="352296"/>
            <a:ext cx="1565713" cy="1147422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8D940717-73B0-46BB-B00A-DC1A0F67E85C}"/>
              </a:ext>
            </a:extLst>
          </p:cNvPr>
          <p:cNvSpPr/>
          <p:nvPr/>
        </p:nvSpPr>
        <p:spPr>
          <a:xfrm rot="3330569">
            <a:off x="3790239" y="1297893"/>
            <a:ext cx="332837" cy="16765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5A7D74F-852A-431E-A386-6F7C9AB9D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61918" y="2539844"/>
            <a:ext cx="864134" cy="8641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845E59-7418-4C59-B123-4A9A2AA5A6DC}"/>
              </a:ext>
            </a:extLst>
          </p:cNvPr>
          <p:cNvSpPr txBox="1"/>
          <p:nvPr/>
        </p:nvSpPr>
        <p:spPr>
          <a:xfrm>
            <a:off x="4861918" y="3387471"/>
            <a:ext cx="27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Professionally managed!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804051-8B2B-489E-9B14-5725D8536EF2}"/>
              </a:ext>
            </a:extLst>
          </p:cNvPr>
          <p:cNvSpPr txBox="1"/>
          <p:nvPr/>
        </p:nvSpPr>
        <p:spPr>
          <a:xfrm>
            <a:off x="4861918" y="3756803"/>
            <a:ext cx="368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vendor covers all.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6D5E5-3677-4944-99C9-F2A237570A59}"/>
              </a:ext>
            </a:extLst>
          </p:cNvPr>
          <p:cNvSpPr txBox="1"/>
          <p:nvPr/>
        </p:nvSpPr>
        <p:spPr>
          <a:xfrm>
            <a:off x="289448" y="119738"/>
            <a:ext cx="4167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did customers choose </a:t>
            </a:r>
            <a:r>
              <a:rPr lang="en-US" sz="2800" dirty="0" err="1"/>
              <a:t>Greenlake</a:t>
            </a:r>
            <a:r>
              <a:rPr lang="en-US" sz="28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75E2C-2B1D-4B83-AD51-753C0F378551}"/>
              </a:ext>
            </a:extLst>
          </p:cNvPr>
          <p:cNvSpPr txBox="1"/>
          <p:nvPr/>
        </p:nvSpPr>
        <p:spPr>
          <a:xfrm>
            <a:off x="269685" y="2065220"/>
            <a:ext cx="329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aims to solve two pain points,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A5C86C-72E5-4F9E-AB63-55D240DA102C}"/>
              </a:ext>
            </a:extLst>
          </p:cNvPr>
          <p:cNvSpPr/>
          <p:nvPr/>
        </p:nvSpPr>
        <p:spPr>
          <a:xfrm>
            <a:off x="255319" y="1107837"/>
            <a:ext cx="34840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tric Light"/>
              </a:rPr>
              <a:t> $2.8 billion in total contract value, </a:t>
            </a:r>
          </a:p>
          <a:p>
            <a:r>
              <a:rPr lang="en-US" dirty="0">
                <a:solidFill>
                  <a:srgbClr val="000000"/>
                </a:solidFill>
                <a:latin typeface="Metric Light"/>
              </a:rPr>
              <a:t>and over 600 customers</a:t>
            </a:r>
            <a:endParaRPr lang="en-US" dirty="0"/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24B62275-C204-4B1C-8B1A-0606C51E27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081391" y="751112"/>
            <a:ext cx="748606" cy="7486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32A9F3-828E-4C02-BC44-0282B5707D63}"/>
              </a:ext>
            </a:extLst>
          </p:cNvPr>
          <p:cNvSpPr txBox="1"/>
          <p:nvPr/>
        </p:nvSpPr>
        <p:spPr>
          <a:xfrm>
            <a:off x="10816532" y="948556"/>
            <a:ext cx="120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Ecosystem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AF0835D-65B6-49C4-BA71-2177D5A570DF}"/>
              </a:ext>
            </a:extLst>
          </p:cNvPr>
          <p:cNvSpPr/>
          <p:nvPr/>
        </p:nvSpPr>
        <p:spPr>
          <a:xfrm>
            <a:off x="7322897" y="902165"/>
            <a:ext cx="1648646" cy="32855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E80B81-5666-4118-A987-97F567CFC549}"/>
              </a:ext>
            </a:extLst>
          </p:cNvPr>
          <p:cNvSpPr txBox="1"/>
          <p:nvPr/>
        </p:nvSpPr>
        <p:spPr>
          <a:xfrm>
            <a:off x="6627406" y="465789"/>
            <a:ext cx="51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ease the customer’s concern of vendor lock in.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7DB6E7-FF9B-4CC0-9390-482BD467BED5}"/>
              </a:ext>
            </a:extLst>
          </p:cNvPr>
          <p:cNvSpPr txBox="1"/>
          <p:nvPr/>
        </p:nvSpPr>
        <p:spPr>
          <a:xfrm>
            <a:off x="8894709" y="1582503"/>
            <a:ext cx="329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HPE plays a service provider role.</a:t>
            </a:r>
          </a:p>
        </p:txBody>
      </p:sp>
      <p:pic>
        <p:nvPicPr>
          <p:cNvPr id="26" name="Picture 2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DB32DF87-7391-4419-B643-7F813D09D2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339210" y="2000855"/>
            <a:ext cx="855541" cy="2644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FB568A-A363-4BD1-809F-1434F2E55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7401" y="1928532"/>
            <a:ext cx="1070102" cy="3921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6B8110B-0E32-4CCB-AE53-E494EC6394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9627" y="2392057"/>
            <a:ext cx="1070103" cy="2538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ECADE3-79C5-44A3-A016-F2B643769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67197" y="2403370"/>
            <a:ext cx="1070103" cy="2051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840DFAE-BD6C-4DC6-A6D0-5C91BF9998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6243" y="2767488"/>
            <a:ext cx="1070103" cy="2563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75F3DA-18F9-4F20-B6F8-CA437D47D7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00135" y="3085279"/>
            <a:ext cx="1672665" cy="3614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17E73B-8E7D-4CB6-9144-6C1A14A7E3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94751" y="2759886"/>
            <a:ext cx="609685" cy="4477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CEDA58-B6B0-4B82-841F-13070FEBD4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24443" y="3452174"/>
            <a:ext cx="971021" cy="4106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BCDBBC-7255-4301-AC59-E7EFEA7AFC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28019" y="3443045"/>
            <a:ext cx="1081228" cy="4083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6991BE-AE55-4932-8170-94B12F8ED3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47815" y="3964068"/>
            <a:ext cx="1081229" cy="2454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C4550D4-9408-461C-8F29-6DA87CD24D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48348" y="3904481"/>
            <a:ext cx="977904" cy="3646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007B19-EBB2-4665-A8E9-AD675922AAB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50520" y="4295425"/>
            <a:ext cx="1022280" cy="5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70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920F-2AC0-4B4F-9DAB-09F0D5482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Key technology innovations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BEB6E-52D3-4A9B-88B2-7E5961D95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In each components:</a:t>
            </a:r>
          </a:p>
          <a:p>
            <a:pPr lvl="1"/>
            <a:r>
              <a:rPr lang="en-US"/>
              <a:t>Storage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Container orchestration</a:t>
            </a:r>
          </a:p>
          <a:p>
            <a:r>
              <a:rPr lang="en-US" sz="2400"/>
              <a:t>In solution level:</a:t>
            </a:r>
          </a:p>
          <a:p>
            <a:pPr lvl="1"/>
            <a:r>
              <a:rPr lang="en-US"/>
              <a:t>Composable infrastructure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451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B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78CD2-667A-4D2C-84D6-CACC32AB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442" y="3163997"/>
            <a:ext cx="1462088" cy="53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A4BA518-3362-4FF2-B78F-14D0B5B04685}"/>
              </a:ext>
            </a:extLst>
          </p:cNvPr>
          <p:cNvSpPr/>
          <p:nvPr/>
        </p:nvSpPr>
        <p:spPr>
          <a:xfrm rot="12100134">
            <a:off x="4707452" y="2563257"/>
            <a:ext cx="718137" cy="236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C1DF6-8A81-472C-B0E8-81A99979F308}"/>
              </a:ext>
            </a:extLst>
          </p:cNvPr>
          <p:cNvSpPr txBox="1"/>
          <p:nvPr/>
        </p:nvSpPr>
        <p:spPr>
          <a:xfrm>
            <a:off x="5375862" y="3127488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Extremely important and key in Pay-per-use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CBCA0-A2E1-48C7-A826-85BFA66672B6}"/>
              </a:ext>
            </a:extLst>
          </p:cNvPr>
          <p:cNvSpPr txBox="1"/>
          <p:nvPr/>
        </p:nvSpPr>
        <p:spPr>
          <a:xfrm>
            <a:off x="7210496" y="1816508"/>
            <a:ext cx="2291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Acquired by HPE in 2017 to bolster the metering capability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EC74A-0C44-4984-AAFB-B3A2B057DC4C}"/>
              </a:ext>
            </a:extLst>
          </p:cNvPr>
          <p:cNvSpPr txBox="1"/>
          <p:nvPr/>
        </p:nvSpPr>
        <p:spPr>
          <a:xfrm>
            <a:off x="1136429" y="2043289"/>
            <a:ext cx="39300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Consumption analytics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0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F2A1-B5D9-405E-9C12-5D795D5C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5" y="-160614"/>
            <a:ext cx="10515600" cy="1325563"/>
          </a:xfrm>
        </p:spPr>
        <p:txBody>
          <a:bodyPr/>
          <a:lstStyle/>
          <a:p>
            <a:r>
              <a:rPr lang="en-US" dirty="0"/>
              <a:t>Pay-U-model components</a:t>
            </a:r>
          </a:p>
        </p:txBody>
      </p:sp>
      <p:pic>
        <p:nvPicPr>
          <p:cNvPr id="5" name="Picture 4" descr="A picture containing ball&#10;&#10;Description automatically generated">
            <a:extLst>
              <a:ext uri="{FF2B5EF4-FFF2-40B4-BE49-F238E27FC236}">
                <a16:creationId xmlns:a16="http://schemas.microsoft.com/office/drawing/2014/main" id="{797F0F93-8BFB-4C0C-9598-3428FE45C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17747" y="1012314"/>
            <a:ext cx="1128889" cy="1128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A472FF-ED85-4D35-A709-FC5AD96397B8}"/>
              </a:ext>
            </a:extLst>
          </p:cNvPr>
          <p:cNvSpPr txBox="1"/>
          <p:nvPr/>
        </p:nvSpPr>
        <p:spPr>
          <a:xfrm>
            <a:off x="1536469" y="2109005"/>
            <a:ext cx="127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AF526-6A28-42DA-9224-3AC244F8B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547" y="1591677"/>
            <a:ext cx="1311969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E4768B-6EC3-4CD1-954A-7080B2F25A4D}"/>
              </a:ext>
            </a:extLst>
          </p:cNvPr>
          <p:cNvSpPr txBox="1"/>
          <p:nvPr/>
        </p:nvSpPr>
        <p:spPr>
          <a:xfrm>
            <a:off x="4230232" y="3020802"/>
            <a:ext cx="200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Budgeting and</a:t>
            </a:r>
          </a:p>
          <a:p>
            <a:r>
              <a:rPr lang="en-US" dirty="0"/>
              <a:t>Metering service</a:t>
            </a:r>
          </a:p>
        </p:txBody>
      </p:sp>
      <p:pic>
        <p:nvPicPr>
          <p:cNvPr id="14" name="Picture 13" descr="A picture containing indoor, sitting, table, pair&#10;&#10;Description automatically generated">
            <a:extLst>
              <a:ext uri="{FF2B5EF4-FFF2-40B4-BE49-F238E27FC236}">
                <a16:creationId xmlns:a16="http://schemas.microsoft.com/office/drawing/2014/main" id="{67010710-0C7B-4134-A57B-2243BCB2B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89714" y="4901491"/>
            <a:ext cx="1128889" cy="1128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2DA45A-5942-4385-8CAE-0C5FE7664E44}"/>
              </a:ext>
            </a:extLst>
          </p:cNvPr>
          <p:cNvSpPr txBox="1"/>
          <p:nvPr/>
        </p:nvSpPr>
        <p:spPr>
          <a:xfrm>
            <a:off x="1170475" y="6030380"/>
            <a:ext cx="200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Managed service team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44579172-774A-4FBB-B074-D521738CE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317747" y="2954393"/>
            <a:ext cx="1272822" cy="11313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FADD84-A750-4E70-A333-E4091FD29EDD}"/>
              </a:ext>
            </a:extLst>
          </p:cNvPr>
          <p:cNvSpPr txBox="1"/>
          <p:nvPr/>
        </p:nvSpPr>
        <p:spPr>
          <a:xfrm>
            <a:off x="1512249" y="4152381"/>
            <a:ext cx="127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Billing</a:t>
            </a:r>
          </a:p>
        </p:txBody>
      </p:sp>
      <p:pic>
        <p:nvPicPr>
          <p:cNvPr id="22" name="Picture 21" descr="A computer&#10;&#10;Description automatically generated">
            <a:extLst>
              <a:ext uri="{FF2B5EF4-FFF2-40B4-BE49-F238E27FC236}">
                <a16:creationId xmlns:a16="http://schemas.microsoft.com/office/drawing/2014/main" id="{686236C6-F63E-4A00-B304-CBF56771A9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545827" y="1439696"/>
            <a:ext cx="2377106" cy="15879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991993-ADCD-4EB5-B3FA-6657B04FFCF4}"/>
              </a:ext>
            </a:extLst>
          </p:cNvPr>
          <p:cNvSpPr txBox="1"/>
          <p:nvPr/>
        </p:nvSpPr>
        <p:spPr>
          <a:xfrm>
            <a:off x="7675041" y="3082220"/>
            <a:ext cx="298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center services</a:t>
            </a:r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796D34-DE5A-41B5-B43C-552B720D1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600068" y="4335371"/>
            <a:ext cx="2221266" cy="14737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270745-E7AF-4CE8-A5F3-E05A3D7ECCF7}"/>
              </a:ext>
            </a:extLst>
          </p:cNvPr>
          <p:cNvSpPr txBox="1"/>
          <p:nvPr/>
        </p:nvSpPr>
        <p:spPr>
          <a:xfrm>
            <a:off x="7545827" y="5764043"/>
            <a:ext cx="298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cloud services</a:t>
            </a:r>
          </a:p>
        </p:txBody>
      </p: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D51E29-CE6C-4B56-8F3F-5D1DD89237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230232" y="4375735"/>
            <a:ext cx="1603966" cy="11150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FF7ADD-E90F-4D69-95A2-02C7A33F9D79}"/>
              </a:ext>
            </a:extLst>
          </p:cNvPr>
          <p:cNvSpPr txBox="1"/>
          <p:nvPr/>
        </p:nvSpPr>
        <p:spPr>
          <a:xfrm>
            <a:off x="4230232" y="5573784"/>
            <a:ext cx="2004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Administration service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A66FA5-E0FB-49A6-A232-334BE471FF17}"/>
              </a:ext>
            </a:extLst>
          </p:cNvPr>
          <p:cNvCxnSpPr>
            <a:stCxn id="10" idx="1"/>
            <a:endCxn id="18" idx="3"/>
          </p:cNvCxnSpPr>
          <p:nvPr/>
        </p:nvCxnSpPr>
        <p:spPr>
          <a:xfrm flipH="1">
            <a:off x="2590569" y="2254459"/>
            <a:ext cx="1748978" cy="1265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C7F3E0-C54C-42E3-A1A0-3D8C52BE6001}"/>
              </a:ext>
            </a:extLst>
          </p:cNvPr>
          <p:cNvCxnSpPr>
            <a:stCxn id="10" idx="1"/>
            <a:endCxn id="5" idx="3"/>
          </p:cNvCxnSpPr>
          <p:nvPr/>
        </p:nvCxnSpPr>
        <p:spPr>
          <a:xfrm flipH="1" flipV="1">
            <a:off x="2446636" y="1576759"/>
            <a:ext cx="1892911" cy="67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1C9626-9B41-4A78-8397-0F552D610890}"/>
              </a:ext>
            </a:extLst>
          </p:cNvPr>
          <p:cNvCxnSpPr>
            <a:stCxn id="10" idx="1"/>
            <a:endCxn id="14" idx="3"/>
          </p:cNvCxnSpPr>
          <p:nvPr/>
        </p:nvCxnSpPr>
        <p:spPr>
          <a:xfrm flipH="1">
            <a:off x="2518603" y="2254459"/>
            <a:ext cx="1820944" cy="321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01D4757-9593-4816-B014-E2D3239837F5}"/>
              </a:ext>
            </a:extLst>
          </p:cNvPr>
          <p:cNvCxnSpPr>
            <a:stCxn id="5" idx="3"/>
            <a:endCxn id="30" idx="1"/>
          </p:cNvCxnSpPr>
          <p:nvPr/>
        </p:nvCxnSpPr>
        <p:spPr>
          <a:xfrm>
            <a:off x="2446636" y="1576759"/>
            <a:ext cx="1783596" cy="335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89CED6-4EA6-4C9B-A6E9-54FA6112392C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2518603" y="4933248"/>
            <a:ext cx="1711629" cy="53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31278ED-52DA-47BC-992E-DA7F7FCADD5C}"/>
              </a:ext>
            </a:extLst>
          </p:cNvPr>
          <p:cNvCxnSpPr>
            <a:stCxn id="30" idx="3"/>
            <a:endCxn id="22" idx="1"/>
          </p:cNvCxnSpPr>
          <p:nvPr/>
        </p:nvCxnSpPr>
        <p:spPr>
          <a:xfrm flipV="1">
            <a:off x="5834198" y="2233650"/>
            <a:ext cx="1711629" cy="269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D39C01-DF2B-42CB-8ABE-1141A1121345}"/>
              </a:ext>
            </a:extLst>
          </p:cNvPr>
          <p:cNvCxnSpPr>
            <a:stCxn id="30" idx="3"/>
            <a:endCxn id="26" idx="1"/>
          </p:cNvCxnSpPr>
          <p:nvPr/>
        </p:nvCxnSpPr>
        <p:spPr>
          <a:xfrm>
            <a:off x="5834198" y="4933248"/>
            <a:ext cx="1765870" cy="13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9E680A-7906-4858-B8F1-4B30999A155A}"/>
              </a:ext>
            </a:extLst>
          </p:cNvPr>
          <p:cNvCxnSpPr>
            <a:stCxn id="22" idx="1"/>
            <a:endCxn id="10" idx="3"/>
          </p:cNvCxnSpPr>
          <p:nvPr/>
        </p:nvCxnSpPr>
        <p:spPr>
          <a:xfrm flipH="1">
            <a:off x="5651516" y="2233650"/>
            <a:ext cx="1894311" cy="20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F038A4-3341-47DF-8996-7455A2733309}"/>
              </a:ext>
            </a:extLst>
          </p:cNvPr>
          <p:cNvCxnSpPr>
            <a:stCxn id="26" idx="1"/>
            <a:endCxn id="10" idx="3"/>
          </p:cNvCxnSpPr>
          <p:nvPr/>
        </p:nvCxnSpPr>
        <p:spPr>
          <a:xfrm flipH="1" flipV="1">
            <a:off x="5651516" y="2254459"/>
            <a:ext cx="1948552" cy="281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5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8E090C-14EB-4387-8127-AADFC748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56" y="267678"/>
            <a:ext cx="5142744" cy="2741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6EF20-DAE3-48CD-8CC6-A703A6D1C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0" y="3146284"/>
            <a:ext cx="4902955" cy="2498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443452-0ED9-44B0-BCBB-60880D61C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637" y="223739"/>
            <a:ext cx="5458585" cy="2829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EBF6E-76A0-4853-A1D1-37C80DA2A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637" y="3146285"/>
            <a:ext cx="4785407" cy="2589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920A45-8DD1-421F-A90A-505CEE78E225}"/>
              </a:ext>
            </a:extLst>
          </p:cNvPr>
          <p:cNvSpPr txBox="1"/>
          <p:nvPr/>
        </p:nvSpPr>
        <p:spPr>
          <a:xfrm>
            <a:off x="372532" y="6073422"/>
            <a:ext cx="964071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Transparent to customers. Work closely with Account Service Manager (ASM) to add/reduce capacity.</a:t>
            </a:r>
          </a:p>
          <a:p>
            <a:r>
              <a:rPr lang="en-US" sz="1100" dirty="0">
                <a:hlinkClick r:id="rId6"/>
              </a:rPr>
              <a:t>Source: https://community.hpe.com/t5/the-cloud-experience-everywhere/consumption-based-it-just-got-even-better/ba-p/7031550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7577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7E93-45A8-4C38-AC5C-053A3301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47" y="18255"/>
            <a:ext cx="10515600" cy="1325563"/>
          </a:xfrm>
        </p:spPr>
        <p:txBody>
          <a:bodyPr/>
          <a:lstStyle/>
          <a:p>
            <a:r>
              <a:rPr lang="en-US" dirty="0"/>
              <a:t>Cloud Cost optimization with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DDC3C-15E8-4D7C-9D29-E41E8A307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53" y="1184510"/>
            <a:ext cx="10515600" cy="4351338"/>
          </a:xfrm>
        </p:spPr>
        <p:txBody>
          <a:bodyPr/>
          <a:lstStyle/>
          <a:p>
            <a:r>
              <a:rPr lang="en-US" dirty="0"/>
              <a:t>Why the tools provided by cloud vendors are not enough?</a:t>
            </a:r>
          </a:p>
          <a:p>
            <a:pPr lvl="1"/>
            <a:r>
              <a:rPr lang="en-US" dirty="0"/>
              <a:t>Not the top priority for public cloud vendors.</a:t>
            </a:r>
          </a:p>
          <a:p>
            <a:pPr lvl="1"/>
            <a:r>
              <a:rPr lang="en-US" dirty="0"/>
              <a:t>Multi-cloud support.</a:t>
            </a:r>
          </a:p>
          <a:p>
            <a:pPr lvl="1"/>
            <a:r>
              <a:rPr lang="en-US" dirty="0"/>
              <a:t>Needs customer usage knowledge and need integration and customization.</a:t>
            </a:r>
          </a:p>
          <a:p>
            <a:pPr lvl="1"/>
            <a:r>
              <a:rPr lang="en-US" dirty="0"/>
              <a:t>Many hybrid cloud use cases beyond public cloud vendor’s view.</a:t>
            </a:r>
          </a:p>
          <a:p>
            <a:r>
              <a:rPr lang="en-US" dirty="0"/>
              <a:t>FinOps foundation (http://finops.org)</a:t>
            </a:r>
          </a:p>
          <a:p>
            <a:r>
              <a:rPr lang="en-US" dirty="0"/>
              <a:t>Many small/mid-size companies are filling the gap.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B2EF2-40B0-493A-8E55-636D41B0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47" y="5592400"/>
            <a:ext cx="1257475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101CE-28D4-4A28-B0B1-7E5EE3990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47" y="4725433"/>
            <a:ext cx="1476581" cy="504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7497A-239E-4E48-8F86-A8BF68C5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449" y="4725433"/>
            <a:ext cx="1238423" cy="457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26116-81A9-4A90-8166-59B0D374D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393" y="4725433"/>
            <a:ext cx="2429214" cy="571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E54BC-5E5F-4688-AB5C-7293BF708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337" y="4544433"/>
            <a:ext cx="2486372" cy="75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3F2CBA-22B0-47B3-A3A3-74D3BEC45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958" y="5573805"/>
            <a:ext cx="2648320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EB0017-9FB3-45E3-BDBD-7C8D3A481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5665" y="5535848"/>
            <a:ext cx="2248214" cy="64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F7CC07-6545-4E68-BD25-B9490062F4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774" y="5561916"/>
            <a:ext cx="1843935" cy="7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5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FDBF7-586A-4803-A70B-4F825EE0152C}"/>
              </a:ext>
            </a:extLst>
          </p:cNvPr>
          <p:cNvSpPr/>
          <p:nvPr/>
        </p:nvSpPr>
        <p:spPr>
          <a:xfrm>
            <a:off x="0" y="56763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2"/>
              </a:rPr>
              <a:t>https://community.hpe.com/t5/ai-insights/comparing-hpe-on-premises-infrastructure-vs-amazon-web-services/ba-p/7019674#.XsWNbmhKiXI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9D190-8D6B-4864-9CE6-EDF47C615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34" y="869247"/>
            <a:ext cx="9755003" cy="45596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C4A83A8-C702-4FFA-90E1-66EE03EA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4" y="-176398"/>
            <a:ext cx="10515600" cy="1325563"/>
          </a:xfrm>
        </p:spPr>
        <p:txBody>
          <a:bodyPr/>
          <a:lstStyle/>
          <a:p>
            <a:r>
              <a:rPr lang="en-US" sz="4000"/>
              <a:t>Business model innovations – </a:t>
            </a:r>
            <a:r>
              <a:rPr lang="en-US" sz="3600"/>
              <a:t>A win-win strategy</a:t>
            </a:r>
            <a:r>
              <a:rPr lang="en-US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8975DF-67D3-4492-B463-7560DCA93CB3}"/>
              </a:ext>
            </a:extLst>
          </p:cNvPr>
          <p:cNvCxnSpPr/>
          <p:nvPr/>
        </p:nvCxnSpPr>
        <p:spPr>
          <a:xfrm flipH="1">
            <a:off x="9069355" y="1548882"/>
            <a:ext cx="1017037" cy="102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19B416-97E3-48C4-89D5-75483C72B02F}"/>
              </a:ext>
            </a:extLst>
          </p:cNvPr>
          <p:cNvSpPr txBox="1"/>
          <p:nvPr/>
        </p:nvSpPr>
        <p:spPr>
          <a:xfrm>
            <a:off x="10100657" y="1122442"/>
            <a:ext cx="187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Auto-provisioned by HPE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21DB0B-29A0-4BB8-B5CD-9F81E86BA852}"/>
              </a:ext>
            </a:extLst>
          </p:cNvPr>
          <p:cNvCxnSpPr>
            <a:cxnSpLocks/>
          </p:cNvCxnSpPr>
          <p:nvPr/>
        </p:nvCxnSpPr>
        <p:spPr>
          <a:xfrm flipH="1">
            <a:off x="9185564" y="2738302"/>
            <a:ext cx="900828" cy="236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1B40C5-5ED0-4511-B0D8-8C21EFB6D98D}"/>
              </a:ext>
            </a:extLst>
          </p:cNvPr>
          <p:cNvSpPr txBox="1"/>
          <p:nvPr/>
        </p:nvSpPr>
        <p:spPr>
          <a:xfrm>
            <a:off x="10165590" y="2392027"/>
            <a:ext cx="187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Actual usage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E49269-A684-45F7-B775-DE362C8AC005}"/>
              </a:ext>
            </a:extLst>
          </p:cNvPr>
          <p:cNvCxnSpPr>
            <a:cxnSpLocks/>
          </p:cNvCxnSpPr>
          <p:nvPr/>
        </p:nvCxnSpPr>
        <p:spPr>
          <a:xfrm flipH="1" flipV="1">
            <a:off x="9271463" y="3256351"/>
            <a:ext cx="936566" cy="302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94A9F9-2C9F-4375-9B73-E532A1ED689F}"/>
              </a:ext>
            </a:extLst>
          </p:cNvPr>
          <p:cNvSpPr txBox="1"/>
          <p:nvPr/>
        </p:nvSpPr>
        <p:spPr>
          <a:xfrm>
            <a:off x="10208029" y="3367411"/>
            <a:ext cx="187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Committed usage for basic contract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B552CB-C2FE-4FFF-8C64-A06142F6D001}"/>
              </a:ext>
            </a:extLst>
          </p:cNvPr>
          <p:cNvSpPr txBox="1"/>
          <p:nvPr/>
        </p:nvSpPr>
        <p:spPr>
          <a:xfrm>
            <a:off x="7500158" y="4124321"/>
            <a:ext cx="447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Max(actual usage, committed usage)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C18F89-C642-4B78-87AC-F52FCC124FD4}"/>
              </a:ext>
            </a:extLst>
          </p:cNvPr>
          <p:cNvCxnSpPr>
            <a:cxnSpLocks/>
          </p:cNvCxnSpPr>
          <p:nvPr/>
        </p:nvCxnSpPr>
        <p:spPr>
          <a:xfrm>
            <a:off x="1983971" y="2961648"/>
            <a:ext cx="250366" cy="84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7366A8-35B0-4446-9AEC-189C7FF31921}"/>
              </a:ext>
            </a:extLst>
          </p:cNvPr>
          <p:cNvSpPr txBox="1"/>
          <p:nvPr/>
        </p:nvSpPr>
        <p:spPr>
          <a:xfrm>
            <a:off x="10165590" y="4926912"/>
            <a:ext cx="187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Actual charge</a:t>
            </a:r>
          </a:p>
          <a:p>
            <a:r>
              <a:rPr lang="en-US"/>
              <a:t>(Billed)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36B56A-5534-4A44-9910-353B537CB322}"/>
              </a:ext>
            </a:extLst>
          </p:cNvPr>
          <p:cNvCxnSpPr/>
          <p:nvPr/>
        </p:nvCxnSpPr>
        <p:spPr>
          <a:xfrm flipH="1" flipV="1">
            <a:off x="10152611" y="4525973"/>
            <a:ext cx="663123" cy="39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E9A8B9-4A30-4708-97BC-C8A65E34774B}"/>
              </a:ext>
            </a:extLst>
          </p:cNvPr>
          <p:cNvSpPr txBox="1"/>
          <p:nvPr/>
        </p:nvSpPr>
        <p:spPr>
          <a:xfrm>
            <a:off x="1243970" y="2328635"/>
            <a:ext cx="187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Billed based on committed usage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DB455B-47FF-4CB1-85E7-6C70FFB0A26D}"/>
              </a:ext>
            </a:extLst>
          </p:cNvPr>
          <p:cNvSpPr txBox="1"/>
          <p:nvPr/>
        </p:nvSpPr>
        <p:spPr>
          <a:xfrm>
            <a:off x="6495508" y="5685057"/>
            <a:ext cx="4142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HPE is seeing on average a 22 – 30 percent cash flow savings with customers adopting the </a:t>
            </a:r>
            <a:r>
              <a:rPr lang="en-US" err="1"/>
              <a:t>GreenLake</a:t>
            </a:r>
            <a:r>
              <a:rPr lang="en-US"/>
              <a:t> model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C70B01-DBA0-4F04-8829-8068EA1C00A4}"/>
              </a:ext>
            </a:extLst>
          </p:cNvPr>
          <p:cNvSpPr txBox="1"/>
          <p:nvPr/>
        </p:nvSpPr>
        <p:spPr>
          <a:xfrm>
            <a:off x="0" y="6259118"/>
            <a:ext cx="5383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4"/>
              </a:rPr>
              <a:t>https://www.crn.com/slide-shows/channel-programs/300106216/5-reasons-hpe-greenlake-is-a-hit.htm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66844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5203FBB37A2044B6A01EDE15CC450D" ma:contentTypeVersion="12" ma:contentTypeDescription="Create a new document." ma:contentTypeScope="" ma:versionID="93b2011134d4a4f6779764b19b1b5824">
  <xsd:schema xmlns:xsd="http://www.w3.org/2001/XMLSchema" xmlns:xs="http://www.w3.org/2001/XMLSchema" xmlns:p="http://schemas.microsoft.com/office/2006/metadata/properties" xmlns:ns2="91b7cdcb-e07a-4697-9cbd-de75cc76871b" xmlns:ns3="e98f124e-b0bc-49a4-9f96-52185cd001a4" targetNamespace="http://schemas.microsoft.com/office/2006/metadata/properties" ma:root="true" ma:fieldsID="4000d5d8a7cf7dcde0b77186f695819e" ns2:_="" ns3:_="">
    <xsd:import namespace="91b7cdcb-e07a-4697-9cbd-de75cc76871b"/>
    <xsd:import namespace="e98f124e-b0bc-49a4-9f96-52185cd001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7cdcb-e07a-4697-9cbd-de75cc768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8f124e-b0bc-49a4-9f96-52185cd001a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98f124e-b0bc-49a4-9f96-52185cd001a4">
      <UserInfo>
        <DisplayName>Hongliang Tang</DisplayName>
        <AccountId>301</AccountId>
        <AccountType/>
      </UserInfo>
      <UserInfo>
        <DisplayName>Feng (Frank)  Zhang</DisplayName>
        <AccountId>1547</AccountId>
        <AccountType/>
      </UserInfo>
      <UserInfo>
        <DisplayName>Lili Chen</DisplayName>
        <AccountId>1260</AccountId>
        <AccountType/>
      </UserInfo>
      <UserInfo>
        <DisplayName>Zhihao Tang</DisplayName>
        <AccountId>1079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EC60AC7-2A7F-429B-9EC7-687E1EC7CF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b7cdcb-e07a-4697-9cbd-de75cc76871b"/>
    <ds:schemaRef ds:uri="e98f124e-b0bc-49a4-9f96-52185cd001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9B9276-46B8-4B62-BC7A-BA6FE06613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4DCC35-663A-49DE-BF98-7378AE61EEEB}">
  <ds:schemaRefs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98f124e-b0bc-49a4-9f96-52185cd001a4"/>
    <ds:schemaRef ds:uri="91b7cdcb-e07a-4697-9cbd-de75cc7687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828</Words>
  <Application>Microsoft Office PowerPoint</Application>
  <PresentationFormat>Widescreen</PresentationFormat>
  <Paragraphs>109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Metric Light</vt:lpstr>
      <vt:lpstr>Arial</vt:lpstr>
      <vt:lpstr>Calibri</vt:lpstr>
      <vt:lpstr>Calibri Light</vt:lpstr>
      <vt:lpstr>Office Theme</vt:lpstr>
      <vt:lpstr>Marketing analysis of Pay-per-use model</vt:lpstr>
      <vt:lpstr>PowerPoint Presentation</vt:lpstr>
      <vt:lpstr>PowerPoint Presentation</vt:lpstr>
      <vt:lpstr>PowerPoint Presentation</vt:lpstr>
      <vt:lpstr>Key technology innovations</vt:lpstr>
      <vt:lpstr>Pay-U-model components</vt:lpstr>
      <vt:lpstr>PowerPoint Presentation</vt:lpstr>
      <vt:lpstr>Cloud Cost optimization with tools</vt:lpstr>
      <vt:lpstr>Business model innovations – A win-win strategy </vt:lpstr>
      <vt:lpstr>PowerPoint Presentation</vt:lpstr>
      <vt:lpstr>Cost savings passed to customers</vt:lpstr>
      <vt:lpstr>Hybrid cloud ecosystem</vt:lpstr>
      <vt:lpstr>ADAS simulation solutions</vt:lpstr>
      <vt:lpstr>PowerPoint Presentation</vt:lpstr>
      <vt:lpstr>Target marketing segments</vt:lpstr>
      <vt:lpstr>Pay-U Strategy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analysis of Pay-per-use model</dc:title>
  <dc:creator>Ning Wu</dc:creator>
  <cp:lastModifiedBy>Ning Wu</cp:lastModifiedBy>
  <cp:revision>1</cp:revision>
  <dcterms:created xsi:type="dcterms:W3CDTF">2020-07-07T19:24:00Z</dcterms:created>
  <dcterms:modified xsi:type="dcterms:W3CDTF">2020-07-07T19:31:46Z</dcterms:modified>
</cp:coreProperties>
</file>